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handoutMasterIdLst>
    <p:handoutMasterId r:id="rId23"/>
  </p:handoutMasterIdLst>
  <p:sldIdLst>
    <p:sldId id="269" r:id="rId2"/>
    <p:sldId id="275" r:id="rId3"/>
    <p:sldId id="276" r:id="rId4"/>
    <p:sldId id="277" r:id="rId5"/>
    <p:sldId id="260" r:id="rId6"/>
    <p:sldId id="258" r:id="rId7"/>
    <p:sldId id="261" r:id="rId8"/>
    <p:sldId id="283" r:id="rId9"/>
    <p:sldId id="278" r:id="rId10"/>
    <p:sldId id="281" r:id="rId11"/>
    <p:sldId id="282" r:id="rId12"/>
    <p:sldId id="280" r:id="rId13"/>
    <p:sldId id="279" r:id="rId14"/>
    <p:sldId id="284" r:id="rId15"/>
    <p:sldId id="259" r:id="rId16"/>
    <p:sldId id="266" r:id="rId17"/>
    <p:sldId id="285" r:id="rId18"/>
    <p:sldId id="286" r:id="rId19"/>
    <p:sldId id="267" r:id="rId20"/>
    <p:sldId id="268" r:id="rId21"/>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478B"/>
    <a:srgbClr val="BAAF4C"/>
    <a:srgbClr val="50A0E0"/>
    <a:srgbClr val="102641"/>
    <a:srgbClr val="0D0619"/>
    <a:srgbClr val="1BB3AB"/>
    <a:srgbClr val="E4EE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78" d="100"/>
          <a:sy n="78" d="100"/>
        </p:scale>
        <p:origin x="420" y="84"/>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2" d="100"/>
          <a:sy n="92" d="100"/>
        </p:scale>
        <p:origin x="3576"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A9F1D46E-21D3-8912-374D-491FF4A2F2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5E762476-510E-2584-6245-4BDBCDED35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3CE63D-9B9A-48AB-B510-12A6E65B0EC6}" type="datetimeFigureOut">
              <a:rPr lang="es-CO" smtClean="0"/>
              <a:t>10/06/2025</a:t>
            </a:fld>
            <a:endParaRPr lang="es-CO"/>
          </a:p>
        </p:txBody>
      </p:sp>
      <p:sp>
        <p:nvSpPr>
          <p:cNvPr id="4" name="Marcador de pie de página 3">
            <a:extLst>
              <a:ext uri="{FF2B5EF4-FFF2-40B4-BE49-F238E27FC236}">
                <a16:creationId xmlns:a16="http://schemas.microsoft.com/office/drawing/2014/main" id="{C0B5B422-F393-1321-656A-93A0DCB13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9442EEB4-E44D-9D6E-C62C-451D7BDA84C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FD910A-3B73-4793-99A1-3A87EB8C1BF5}" type="slidenum">
              <a:rPr lang="es-CO" smtClean="0"/>
              <a:t>‹Nº›</a:t>
            </a:fld>
            <a:endParaRPr lang="es-CO"/>
          </a:p>
        </p:txBody>
      </p:sp>
    </p:spTree>
    <p:extLst>
      <p:ext uri="{BB962C8B-B14F-4D97-AF65-F5344CB8AC3E}">
        <p14:creationId xmlns:p14="http://schemas.microsoft.com/office/powerpoint/2010/main" val="39746450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804246-3474-457F-9001-FAC654C1EA69}" type="datetimeFigureOut">
              <a:rPr lang="es-CO" smtClean="0"/>
              <a:t>10/06/2025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9F065B-2F95-4F1C-810F-3D660B958436}" type="slidenum">
              <a:rPr lang="es-CO" smtClean="0"/>
              <a:t>‹Nº›</a:t>
            </a:fld>
            <a:endParaRPr lang="es-CO"/>
          </a:p>
        </p:txBody>
      </p:sp>
    </p:spTree>
    <p:extLst>
      <p:ext uri="{BB962C8B-B14F-4D97-AF65-F5344CB8AC3E}">
        <p14:creationId xmlns:p14="http://schemas.microsoft.com/office/powerpoint/2010/main" val="2257270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9.svg"/><Relationship Id="rId7" Type="http://schemas.openxmlformats.org/officeDocument/2006/relationships/image" Target="../media/image20.jp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9.jpeg"/><Relationship Id="rId5" Type="http://schemas.openxmlformats.org/officeDocument/2006/relationships/image" Target="../media/image7.sv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8.png"/><Relationship Id="rId7" Type="http://schemas.openxmlformats.org/officeDocument/2006/relationships/image" Target="../media/image17.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sv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10" Type="http://schemas.openxmlformats.org/officeDocument/2006/relationships/image" Target="../media/image3.png"/><Relationship Id="rId4" Type="http://schemas.openxmlformats.org/officeDocument/2006/relationships/image" Target="../media/image6.png"/><Relationship Id="rId9" Type="http://schemas.openxmlformats.org/officeDocument/2006/relationships/image" Target="../media/image11.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sv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3.sv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0" name="Imagen 9" descr="Edificio en frente de un hotel&#10;&#10;Descripción generada automáticamente">
            <a:extLst>
              <a:ext uri="{FF2B5EF4-FFF2-40B4-BE49-F238E27FC236}">
                <a16:creationId xmlns:a16="http://schemas.microsoft.com/office/drawing/2014/main" id="{820D4C99-F0AB-9724-4B1B-076EB40C21B5}"/>
              </a:ext>
            </a:extLst>
          </p:cNvPr>
          <p:cNvPicPr>
            <a:picLocks noChangeAspect="1"/>
          </p:cNvPicPr>
          <p:nvPr userDrawn="1"/>
        </p:nvPicPr>
        <p:blipFill>
          <a:blip r:embed="rId2">
            <a:extLst>
              <a:ext uri="{28A0092B-C50C-407E-A947-70E740481C1C}">
                <a14:useLocalDpi xmlns:a14="http://schemas.microsoft.com/office/drawing/2010/main" val="0"/>
              </a:ext>
            </a:extLst>
          </a:blip>
          <a:srcRect l="-1572" t="833" b="1172"/>
          <a:stretch/>
        </p:blipFill>
        <p:spPr>
          <a:xfrm>
            <a:off x="2387154" y="-1"/>
            <a:ext cx="9804845" cy="6857999"/>
          </a:xfrm>
          <a:prstGeom prst="rect">
            <a:avLst/>
          </a:prstGeom>
        </p:spPr>
      </p:pic>
      <p:sp>
        <p:nvSpPr>
          <p:cNvPr id="7" name="Rectángulo 6">
            <a:extLst>
              <a:ext uri="{FF2B5EF4-FFF2-40B4-BE49-F238E27FC236}">
                <a16:creationId xmlns:a16="http://schemas.microsoft.com/office/drawing/2014/main" id="{4B7848F0-2D88-BDD2-3FB0-4F8FA79C523A}"/>
              </a:ext>
            </a:extLst>
          </p:cNvPr>
          <p:cNvSpPr/>
          <p:nvPr userDrawn="1"/>
        </p:nvSpPr>
        <p:spPr>
          <a:xfrm>
            <a:off x="-1" y="-1"/>
            <a:ext cx="12192000" cy="6879056"/>
          </a:xfrm>
          <a:prstGeom prst="rect">
            <a:avLst/>
          </a:prstGeom>
          <a:gradFill>
            <a:gsLst>
              <a:gs pos="27000">
                <a:srgbClr val="06478B"/>
              </a:gs>
              <a:gs pos="80000">
                <a:srgbClr val="06478B">
                  <a:alpha val="7600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Rectángulo 30">
            <a:extLst>
              <a:ext uri="{FF2B5EF4-FFF2-40B4-BE49-F238E27FC236}">
                <a16:creationId xmlns:a16="http://schemas.microsoft.com/office/drawing/2014/main" id="{6E59A03E-5C63-304C-54B2-D3A848CB0A21}"/>
              </a:ext>
            </a:extLst>
          </p:cNvPr>
          <p:cNvSpPr/>
          <p:nvPr userDrawn="1"/>
        </p:nvSpPr>
        <p:spPr>
          <a:xfrm>
            <a:off x="-20885" y="-468959"/>
            <a:ext cx="1765854" cy="4907197"/>
          </a:xfrm>
          <a:prstGeom prst="rect">
            <a:avLst/>
          </a:prstGeom>
          <a:blipFill>
            <a:blip r:embed="rId3"/>
            <a:stretch>
              <a:fillRect l="-25746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Imagen 11">
            <a:extLst>
              <a:ext uri="{FF2B5EF4-FFF2-40B4-BE49-F238E27FC236}">
                <a16:creationId xmlns:a16="http://schemas.microsoft.com/office/drawing/2014/main" id="{EC6AD41C-AAAB-4BC5-BEE5-E7E287BD822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57175" y="603162"/>
            <a:ext cx="2464758" cy="790536"/>
          </a:xfrm>
          <a:prstGeom prst="rect">
            <a:avLst/>
          </a:prstGeom>
        </p:spPr>
      </p:pic>
      <p:pic>
        <p:nvPicPr>
          <p:cNvPr id="15" name="Imagen 14">
            <a:extLst>
              <a:ext uri="{FF2B5EF4-FFF2-40B4-BE49-F238E27FC236}">
                <a16:creationId xmlns:a16="http://schemas.microsoft.com/office/drawing/2014/main" id="{E2B00187-9288-D331-39E8-EB5E3FA5731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7232058" y="1194442"/>
            <a:ext cx="5191370" cy="5191370"/>
          </a:xfrm>
          <a:prstGeom prst="rect">
            <a:avLst/>
          </a:prstGeom>
        </p:spPr>
      </p:pic>
      <p:cxnSp>
        <p:nvCxnSpPr>
          <p:cNvPr id="35" name="Conector recto 34">
            <a:extLst>
              <a:ext uri="{FF2B5EF4-FFF2-40B4-BE49-F238E27FC236}">
                <a16:creationId xmlns:a16="http://schemas.microsoft.com/office/drawing/2014/main" id="{19CE7275-DED7-B8B5-277C-A4102CE3AC39}"/>
              </a:ext>
            </a:extLst>
          </p:cNvPr>
          <p:cNvCxnSpPr>
            <a:cxnSpLocks/>
          </p:cNvCxnSpPr>
          <p:nvPr userDrawn="1"/>
        </p:nvCxnSpPr>
        <p:spPr>
          <a:xfrm>
            <a:off x="0" y="4779819"/>
            <a:ext cx="7414953" cy="0"/>
          </a:xfrm>
          <a:prstGeom prst="line">
            <a:avLst/>
          </a:prstGeom>
          <a:ln w="12700">
            <a:solidFill>
              <a:srgbClr val="50A0E0"/>
            </a:solidFill>
            <a:prstDash val="sysDash"/>
          </a:ln>
        </p:spPr>
        <p:style>
          <a:lnRef idx="2">
            <a:schemeClr val="accent1"/>
          </a:lnRef>
          <a:fillRef idx="0">
            <a:schemeClr val="accent1"/>
          </a:fillRef>
          <a:effectRef idx="1">
            <a:schemeClr val="accent1"/>
          </a:effectRef>
          <a:fontRef idx="minor">
            <a:schemeClr val="tx1"/>
          </a:fontRef>
        </p:style>
      </p:cxnSp>
      <p:sp>
        <p:nvSpPr>
          <p:cNvPr id="37" name="CuadroTexto 36">
            <a:extLst>
              <a:ext uri="{FF2B5EF4-FFF2-40B4-BE49-F238E27FC236}">
                <a16:creationId xmlns:a16="http://schemas.microsoft.com/office/drawing/2014/main" id="{1E6C0BAB-6CEE-40CF-2F1B-4CC0D8F2F846}"/>
              </a:ext>
            </a:extLst>
          </p:cNvPr>
          <p:cNvSpPr txBox="1"/>
          <p:nvPr userDrawn="1"/>
        </p:nvSpPr>
        <p:spPr>
          <a:xfrm>
            <a:off x="10759440" y="556958"/>
            <a:ext cx="1432560" cy="369332"/>
          </a:xfrm>
          <a:prstGeom prst="rect">
            <a:avLst/>
          </a:prstGeom>
          <a:noFill/>
        </p:spPr>
        <p:txBody>
          <a:bodyPr wrap="square" rtlCol="0">
            <a:spAutoFit/>
          </a:bodyPr>
          <a:lstStyle/>
          <a:p>
            <a:r>
              <a:rPr lang="es-CO" b="1" dirty="0">
                <a:solidFill>
                  <a:srgbClr val="E4EEFA"/>
                </a:solidFill>
              </a:rPr>
              <a:t>1909 - 2025</a:t>
            </a:r>
          </a:p>
        </p:txBody>
      </p:sp>
      <p:grpSp>
        <p:nvGrpSpPr>
          <p:cNvPr id="54" name="Grupo 53">
            <a:extLst>
              <a:ext uri="{FF2B5EF4-FFF2-40B4-BE49-F238E27FC236}">
                <a16:creationId xmlns:a16="http://schemas.microsoft.com/office/drawing/2014/main" id="{F4C6814F-AF12-D51D-E62D-619EBDEB8B91}"/>
              </a:ext>
            </a:extLst>
          </p:cNvPr>
          <p:cNvGrpSpPr/>
          <p:nvPr userDrawn="1"/>
        </p:nvGrpSpPr>
        <p:grpSpPr>
          <a:xfrm>
            <a:off x="8505690" y="6270037"/>
            <a:ext cx="3686309" cy="555664"/>
            <a:chOff x="8505690" y="6270037"/>
            <a:chExt cx="3686309" cy="555664"/>
          </a:xfrm>
        </p:grpSpPr>
        <p:sp>
          <p:nvSpPr>
            <p:cNvPr id="40" name="Forma libre: forma 39">
              <a:extLst>
                <a:ext uri="{FF2B5EF4-FFF2-40B4-BE49-F238E27FC236}">
                  <a16:creationId xmlns:a16="http://schemas.microsoft.com/office/drawing/2014/main" id="{9A35CF62-F85D-0FD1-FD77-0C5594A5D5AD}"/>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1" name="Subtítulo 2">
              <a:extLst>
                <a:ext uri="{FF2B5EF4-FFF2-40B4-BE49-F238E27FC236}">
                  <a16:creationId xmlns:a16="http://schemas.microsoft.com/office/drawing/2014/main" id="{899B03D1-17AF-0EFE-2974-F2075B7C9BA4}"/>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4" name="Subtítulo 2">
              <a:extLst>
                <a:ext uri="{FF2B5EF4-FFF2-40B4-BE49-F238E27FC236}">
                  <a16:creationId xmlns:a16="http://schemas.microsoft.com/office/drawing/2014/main" id="{0E01FC55-B031-3ACA-1E05-A03B1CFA7D2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7" name="Conector recto 16">
              <a:extLst>
                <a:ext uri="{FF2B5EF4-FFF2-40B4-BE49-F238E27FC236}">
                  <a16:creationId xmlns:a16="http://schemas.microsoft.com/office/drawing/2014/main" id="{E93760AA-C3A9-1490-068B-9A11DA1841E7}"/>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sp>
        <p:nvSpPr>
          <p:cNvPr id="44" name="Forma libre: forma 43">
            <a:extLst>
              <a:ext uri="{FF2B5EF4-FFF2-40B4-BE49-F238E27FC236}">
                <a16:creationId xmlns:a16="http://schemas.microsoft.com/office/drawing/2014/main" id="{51FF009C-D5CE-5544-3493-00D1125711A6}"/>
              </a:ext>
            </a:extLst>
          </p:cNvPr>
          <p:cNvSpPr/>
          <p:nvPr userDrawn="1"/>
        </p:nvSpPr>
        <p:spPr>
          <a:xfrm>
            <a:off x="10493431" y="407291"/>
            <a:ext cx="1719453" cy="721606"/>
          </a:xfrm>
          <a:custGeom>
            <a:avLst/>
            <a:gdLst>
              <a:gd name="connsiteX0" fmla="*/ 0 w 1719453"/>
              <a:gd name="connsiteY0" fmla="*/ 360802 h 721606"/>
              <a:gd name="connsiteX1" fmla="*/ 0 w 1719453"/>
              <a:gd name="connsiteY1" fmla="*/ 360803 h 721606"/>
              <a:gd name="connsiteX2" fmla="*/ 0 w 1719453"/>
              <a:gd name="connsiteY2" fmla="*/ 360803 h 721606"/>
              <a:gd name="connsiteX3" fmla="*/ 360803 w 1719453"/>
              <a:gd name="connsiteY3" fmla="*/ 0 h 721606"/>
              <a:gd name="connsiteX4" fmla="*/ 1719453 w 1719453"/>
              <a:gd name="connsiteY4" fmla="*/ 0 h 721606"/>
              <a:gd name="connsiteX5" fmla="*/ 1719453 w 1719453"/>
              <a:gd name="connsiteY5" fmla="*/ 721606 h 721606"/>
              <a:gd name="connsiteX6" fmla="*/ 360803 w 1719453"/>
              <a:gd name="connsiteY6" fmla="*/ 721605 h 721606"/>
              <a:gd name="connsiteX7" fmla="*/ 7330 w 1719453"/>
              <a:gd name="connsiteY7" fmla="*/ 433516 h 721606"/>
              <a:gd name="connsiteX8" fmla="*/ 0 w 1719453"/>
              <a:gd name="connsiteY8" fmla="*/ 360803 h 721606"/>
              <a:gd name="connsiteX9" fmla="*/ 7330 w 1719453"/>
              <a:gd name="connsiteY9" fmla="*/ 288089 h 721606"/>
              <a:gd name="connsiteX10" fmla="*/ 360803 w 1719453"/>
              <a:gd name="connsiteY10" fmla="*/ 0 h 7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9453" h="721606">
                <a:moveTo>
                  <a:pt x="0" y="360802"/>
                </a:moveTo>
                <a:lnTo>
                  <a:pt x="0" y="360803"/>
                </a:lnTo>
                <a:lnTo>
                  <a:pt x="0" y="360803"/>
                </a:lnTo>
                <a:close/>
                <a:moveTo>
                  <a:pt x="360803" y="0"/>
                </a:moveTo>
                <a:lnTo>
                  <a:pt x="1719453" y="0"/>
                </a:lnTo>
                <a:lnTo>
                  <a:pt x="1719453" y="721606"/>
                </a:lnTo>
                <a:lnTo>
                  <a:pt x="360803" y="721605"/>
                </a:lnTo>
                <a:cubicBezTo>
                  <a:pt x="186445" y="721605"/>
                  <a:pt x="40974" y="597928"/>
                  <a:pt x="7330" y="433516"/>
                </a:cubicBezTo>
                <a:lnTo>
                  <a:pt x="0" y="360803"/>
                </a:lnTo>
                <a:lnTo>
                  <a:pt x="7330" y="288089"/>
                </a:lnTo>
                <a:cubicBezTo>
                  <a:pt x="40974" y="123677"/>
                  <a:pt x="186445" y="0"/>
                  <a:pt x="360803" y="0"/>
                </a:cubicBezTo>
                <a:close/>
              </a:path>
            </a:pathLst>
          </a:custGeom>
          <a:solidFill>
            <a:srgbClr val="0D0619">
              <a:alpha val="56000"/>
            </a:srgbClr>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ln>
                <a:solidFill>
                  <a:srgbClr val="0D0619"/>
                </a:solidFill>
              </a:ln>
            </a:endParaRPr>
          </a:p>
        </p:txBody>
      </p:sp>
      <p:sp>
        <p:nvSpPr>
          <p:cNvPr id="42" name="Forma libre: forma 41">
            <a:extLst>
              <a:ext uri="{FF2B5EF4-FFF2-40B4-BE49-F238E27FC236}">
                <a16:creationId xmlns:a16="http://schemas.microsoft.com/office/drawing/2014/main" id="{B608757E-9989-5684-3710-D61D93D280A0}"/>
              </a:ext>
            </a:extLst>
          </p:cNvPr>
          <p:cNvSpPr/>
          <p:nvPr userDrawn="1"/>
        </p:nvSpPr>
        <p:spPr>
          <a:xfrm>
            <a:off x="10520627" y="359971"/>
            <a:ext cx="1692256" cy="721606"/>
          </a:xfrm>
          <a:custGeom>
            <a:avLst/>
            <a:gdLst>
              <a:gd name="connsiteX0" fmla="*/ 0 w 1692256"/>
              <a:gd name="connsiteY0" fmla="*/ 360802 h 721606"/>
              <a:gd name="connsiteX1" fmla="*/ 0 w 1692256"/>
              <a:gd name="connsiteY1" fmla="*/ 360803 h 721606"/>
              <a:gd name="connsiteX2" fmla="*/ 0 w 1692256"/>
              <a:gd name="connsiteY2" fmla="*/ 360803 h 721606"/>
              <a:gd name="connsiteX3" fmla="*/ 360803 w 1692256"/>
              <a:gd name="connsiteY3" fmla="*/ 0 h 721606"/>
              <a:gd name="connsiteX4" fmla="*/ 1692256 w 1692256"/>
              <a:gd name="connsiteY4" fmla="*/ 0 h 721606"/>
              <a:gd name="connsiteX5" fmla="*/ 1692256 w 1692256"/>
              <a:gd name="connsiteY5" fmla="*/ 721606 h 721606"/>
              <a:gd name="connsiteX6" fmla="*/ 360803 w 1692256"/>
              <a:gd name="connsiteY6" fmla="*/ 721605 h 721606"/>
              <a:gd name="connsiteX7" fmla="*/ 7330 w 1692256"/>
              <a:gd name="connsiteY7" fmla="*/ 433516 h 721606"/>
              <a:gd name="connsiteX8" fmla="*/ 0 w 1692256"/>
              <a:gd name="connsiteY8" fmla="*/ 360803 h 721606"/>
              <a:gd name="connsiteX9" fmla="*/ 7330 w 1692256"/>
              <a:gd name="connsiteY9" fmla="*/ 288089 h 721606"/>
              <a:gd name="connsiteX10" fmla="*/ 360803 w 1692256"/>
              <a:gd name="connsiteY10" fmla="*/ 0 h 72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92256" h="721606">
                <a:moveTo>
                  <a:pt x="0" y="360802"/>
                </a:moveTo>
                <a:lnTo>
                  <a:pt x="0" y="360803"/>
                </a:lnTo>
                <a:lnTo>
                  <a:pt x="0" y="360803"/>
                </a:lnTo>
                <a:close/>
                <a:moveTo>
                  <a:pt x="360803" y="0"/>
                </a:moveTo>
                <a:lnTo>
                  <a:pt x="1692256" y="0"/>
                </a:lnTo>
                <a:lnTo>
                  <a:pt x="1692256" y="721606"/>
                </a:lnTo>
                <a:lnTo>
                  <a:pt x="360803" y="721605"/>
                </a:lnTo>
                <a:cubicBezTo>
                  <a:pt x="186445" y="721605"/>
                  <a:pt x="40974" y="597928"/>
                  <a:pt x="7330" y="433516"/>
                </a:cubicBezTo>
                <a:lnTo>
                  <a:pt x="0" y="360803"/>
                </a:lnTo>
                <a:lnTo>
                  <a:pt x="7330" y="288089"/>
                </a:lnTo>
                <a:cubicBezTo>
                  <a:pt x="40974" y="123677"/>
                  <a:pt x="186445" y="0"/>
                  <a:pt x="360803" y="0"/>
                </a:cubicBezTo>
                <a:close/>
              </a:path>
            </a:pathLst>
          </a:custGeom>
          <a:solidFill>
            <a:srgbClr val="06478B"/>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ln>
                <a:solidFill>
                  <a:srgbClr val="0D0619"/>
                </a:solidFill>
              </a:ln>
            </a:endParaRPr>
          </a:p>
        </p:txBody>
      </p:sp>
      <p:sp>
        <p:nvSpPr>
          <p:cNvPr id="53" name="Forma libre: forma 52">
            <a:extLst>
              <a:ext uri="{FF2B5EF4-FFF2-40B4-BE49-F238E27FC236}">
                <a16:creationId xmlns:a16="http://schemas.microsoft.com/office/drawing/2014/main" id="{A08ADB80-934F-16BA-65FA-5DDADF625B86}"/>
              </a:ext>
            </a:extLst>
          </p:cNvPr>
          <p:cNvSpPr/>
          <p:nvPr userDrawn="1"/>
        </p:nvSpPr>
        <p:spPr>
          <a:xfrm rot="5400000">
            <a:off x="3198000" y="2261384"/>
            <a:ext cx="699856" cy="7091407"/>
          </a:xfrm>
          <a:custGeom>
            <a:avLst/>
            <a:gdLst>
              <a:gd name="connsiteX0" fmla="*/ 0 w 699856"/>
              <a:gd name="connsiteY0" fmla="*/ 7091407 h 7091407"/>
              <a:gd name="connsiteX1" fmla="*/ 0 w 699856"/>
              <a:gd name="connsiteY1" fmla="*/ 349928 h 7091407"/>
              <a:gd name="connsiteX2" fmla="*/ 349928 w 699856"/>
              <a:gd name="connsiteY2" fmla="*/ 0 h 7091407"/>
              <a:gd name="connsiteX3" fmla="*/ 699856 w 699856"/>
              <a:gd name="connsiteY3" fmla="*/ 349928 h 7091407"/>
              <a:gd name="connsiteX4" fmla="*/ 699856 w 699856"/>
              <a:gd name="connsiteY4" fmla="*/ 7091407 h 7091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856" h="7091407">
                <a:moveTo>
                  <a:pt x="0" y="7091407"/>
                </a:moveTo>
                <a:lnTo>
                  <a:pt x="0" y="349928"/>
                </a:lnTo>
                <a:cubicBezTo>
                  <a:pt x="0" y="156668"/>
                  <a:pt x="156668" y="0"/>
                  <a:pt x="349928" y="0"/>
                </a:cubicBezTo>
                <a:cubicBezTo>
                  <a:pt x="543188" y="0"/>
                  <a:pt x="699856" y="156668"/>
                  <a:pt x="699856" y="349928"/>
                </a:cubicBezTo>
                <a:lnTo>
                  <a:pt x="699856" y="7091407"/>
                </a:lnTo>
                <a:close/>
              </a:path>
            </a:pathLst>
          </a:custGeom>
          <a:solidFill>
            <a:srgbClr val="0D0619">
              <a:alpha val="31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51" name="Forma libre: forma 50">
            <a:extLst>
              <a:ext uri="{FF2B5EF4-FFF2-40B4-BE49-F238E27FC236}">
                <a16:creationId xmlns:a16="http://schemas.microsoft.com/office/drawing/2014/main" id="{093D57CD-F4FA-D711-D750-08D620EED0D4}"/>
              </a:ext>
            </a:extLst>
          </p:cNvPr>
          <p:cNvSpPr/>
          <p:nvPr userDrawn="1"/>
        </p:nvSpPr>
        <p:spPr>
          <a:xfrm>
            <a:off x="-1" y="4763316"/>
            <a:ext cx="8198340" cy="1141046"/>
          </a:xfrm>
          <a:custGeom>
            <a:avLst/>
            <a:gdLst>
              <a:gd name="connsiteX0" fmla="*/ 0 w 8198340"/>
              <a:gd name="connsiteY0" fmla="*/ 0 h 1141046"/>
              <a:gd name="connsiteX1" fmla="*/ 7627817 w 8198340"/>
              <a:gd name="connsiteY1" fmla="*/ 0 h 1141046"/>
              <a:gd name="connsiteX2" fmla="*/ 8198340 w 8198340"/>
              <a:gd name="connsiteY2" fmla="*/ 570523 h 1141046"/>
              <a:gd name="connsiteX3" fmla="*/ 7627817 w 8198340"/>
              <a:gd name="connsiteY3" fmla="*/ 1141046 h 1141046"/>
              <a:gd name="connsiteX4" fmla="*/ 0 w 8198340"/>
              <a:gd name="connsiteY4" fmla="*/ 1141046 h 1141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8340" h="1141046">
                <a:moveTo>
                  <a:pt x="0" y="0"/>
                </a:moveTo>
                <a:lnTo>
                  <a:pt x="7627817" y="0"/>
                </a:lnTo>
                <a:cubicBezTo>
                  <a:pt x="7942908" y="0"/>
                  <a:pt x="8198340" y="255432"/>
                  <a:pt x="8198340" y="570523"/>
                </a:cubicBezTo>
                <a:cubicBezTo>
                  <a:pt x="8198340" y="885614"/>
                  <a:pt x="7942908" y="1141046"/>
                  <a:pt x="7627817" y="1141046"/>
                </a:cubicBezTo>
                <a:lnTo>
                  <a:pt x="0" y="1141046"/>
                </a:ln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4" name="Título 1">
            <a:extLst>
              <a:ext uri="{FF2B5EF4-FFF2-40B4-BE49-F238E27FC236}">
                <a16:creationId xmlns:a16="http://schemas.microsoft.com/office/drawing/2014/main" id="{C96729DA-5FA4-7611-71E0-85ADD6C51043}"/>
              </a:ext>
            </a:extLst>
          </p:cNvPr>
          <p:cNvSpPr>
            <a:spLocks noGrp="1"/>
          </p:cNvSpPr>
          <p:nvPr>
            <p:ph type="ctrTitle" hasCustomPrompt="1"/>
          </p:nvPr>
        </p:nvSpPr>
        <p:spPr>
          <a:xfrm>
            <a:off x="604523" y="3158680"/>
            <a:ext cx="6810430" cy="1576440"/>
          </a:xfrm>
          <a:prstGeom prst="rect">
            <a:avLst/>
          </a:prstGeom>
        </p:spPr>
        <p:txBody>
          <a:bodyPr anchor="b">
            <a:normAutofit fontScale="90000"/>
          </a:bodyPr>
          <a:lstStyle>
            <a:lvl1pPr algn="l">
              <a:lnSpc>
                <a:spcPts val="5600"/>
              </a:lnSpc>
              <a:defRPr sz="5500" b="1">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s-ES" sz="5400" dirty="0"/>
              <a:t>TÍTULO </a:t>
            </a:r>
            <a:r>
              <a:rPr lang="es-ES" sz="5400" dirty="0">
                <a:solidFill>
                  <a:srgbClr val="50A0E0"/>
                </a:solidFill>
              </a:rPr>
              <a:t>FUENTE CALIBRI 49 PTS</a:t>
            </a:r>
            <a:endParaRPr lang="es-CO" sz="5400" dirty="0">
              <a:solidFill>
                <a:srgbClr val="50A0E0"/>
              </a:solidFill>
            </a:endParaRPr>
          </a:p>
        </p:txBody>
      </p:sp>
      <p:sp>
        <p:nvSpPr>
          <p:cNvPr id="13" name="Subtítulo 2">
            <a:extLst>
              <a:ext uri="{FF2B5EF4-FFF2-40B4-BE49-F238E27FC236}">
                <a16:creationId xmlns:a16="http://schemas.microsoft.com/office/drawing/2014/main" id="{FEBD2FC7-CE55-B670-8677-894FB7A4EA61}"/>
              </a:ext>
            </a:extLst>
          </p:cNvPr>
          <p:cNvSpPr>
            <a:spLocks noGrp="1"/>
          </p:cNvSpPr>
          <p:nvPr>
            <p:ph type="subTitle" idx="4294967295" hasCustomPrompt="1"/>
          </p:nvPr>
        </p:nvSpPr>
        <p:spPr>
          <a:xfrm>
            <a:off x="615579" y="5124170"/>
            <a:ext cx="7063048" cy="435841"/>
          </a:xfrm>
          <a:prstGeom prst="rect">
            <a:avLst/>
          </a:prstGeom>
        </p:spPr>
        <p:txBody>
          <a:bodyPr>
            <a:normAutofit/>
          </a:bodyPr>
          <a:lstStyle>
            <a:lvl1pPr marL="0" indent="0" algn="l">
              <a:buNone/>
              <a:defRPr sz="2400">
                <a:solidFill>
                  <a:srgbClr val="50A0E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solidFill>
                  <a:srgbClr val="50A0E0"/>
                </a:solidFill>
                <a:latin typeface="Calibri" panose="020F0502020204030204" pitchFamily="34" charset="0"/>
                <a:ea typeface="Calibri" panose="020F0502020204030204" pitchFamily="34" charset="0"/>
                <a:cs typeface="Calibri" panose="020F0502020204030204" pitchFamily="34" charset="0"/>
              </a:rPr>
              <a:t>Subtitulo  Fuente Calibri 24pt</a:t>
            </a:r>
            <a:endParaRPr lang="es-CO" dirty="0">
              <a:solidFill>
                <a:srgbClr val="50A0E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7293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con título">
    <p:spTree>
      <p:nvGrpSpPr>
        <p:cNvPr id="1" name=""/>
        <p:cNvGrpSpPr/>
        <p:nvPr/>
      </p:nvGrpSpPr>
      <p:grpSpPr>
        <a:xfrm>
          <a:off x="0" y="0"/>
          <a:ext cx="0" cy="0"/>
          <a:chOff x="0" y="0"/>
          <a:chExt cx="0" cy="0"/>
        </a:xfrm>
      </p:grpSpPr>
      <p:pic>
        <p:nvPicPr>
          <p:cNvPr id="9" name="Imagen 8" descr="Vista de un edificio&#10;&#10;Descripción generada automáticamente">
            <a:extLst>
              <a:ext uri="{FF2B5EF4-FFF2-40B4-BE49-F238E27FC236}">
                <a16:creationId xmlns:a16="http://schemas.microsoft.com/office/drawing/2014/main" id="{0E248DA5-40E0-DDCD-8C90-BB2196E160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2684"/>
            <a:ext cx="12192000" cy="6890684"/>
          </a:xfrm>
          <a:prstGeom prst="rect">
            <a:avLst/>
          </a:prstGeom>
        </p:spPr>
      </p:pic>
      <p:sp>
        <p:nvSpPr>
          <p:cNvPr id="17" name="Rectángulo 16">
            <a:extLst>
              <a:ext uri="{FF2B5EF4-FFF2-40B4-BE49-F238E27FC236}">
                <a16:creationId xmlns:a16="http://schemas.microsoft.com/office/drawing/2014/main" id="{6CA77D1A-8119-5499-061E-25624149DA9C}"/>
              </a:ext>
            </a:extLst>
          </p:cNvPr>
          <p:cNvSpPr/>
          <p:nvPr userDrawn="1"/>
        </p:nvSpPr>
        <p:spPr>
          <a:xfrm>
            <a:off x="-58105" y="-32684"/>
            <a:ext cx="12250105" cy="5562677"/>
          </a:xfrm>
          <a:prstGeom prst="rect">
            <a:avLst/>
          </a:prstGeom>
          <a:gradFill flip="none" rotWithShape="1">
            <a:gsLst>
              <a:gs pos="23000">
                <a:srgbClr val="468EC8">
                  <a:alpha val="0"/>
                </a:srgbClr>
              </a:gs>
              <a:gs pos="0">
                <a:srgbClr val="06478B"/>
              </a:gs>
              <a:gs pos="43000">
                <a:srgbClr val="0D0619">
                  <a:alpha val="67000"/>
                </a:srgbClr>
              </a:gs>
              <a:gs pos="85000">
                <a:srgbClr val="102641"/>
              </a:gs>
              <a:gs pos="62000">
                <a:srgbClr val="0F1A33">
                  <a:alpha val="47000"/>
                </a:srgbClr>
              </a:gs>
              <a:gs pos="98000">
                <a:srgbClr val="0D0619">
                  <a:alpha val="79000"/>
                </a:srgb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Gráfico 11">
            <a:extLst>
              <a:ext uri="{FF2B5EF4-FFF2-40B4-BE49-F238E27FC236}">
                <a16:creationId xmlns:a16="http://schemas.microsoft.com/office/drawing/2014/main" id="{16AB18A7-3B93-9BD8-D628-4390875F5F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623" y="5316182"/>
            <a:ext cx="12264188" cy="676275"/>
          </a:xfrm>
          <a:prstGeom prst="rect">
            <a:avLst/>
          </a:prstGeom>
        </p:spPr>
      </p:pic>
      <p:sp>
        <p:nvSpPr>
          <p:cNvPr id="10" name="Rectángulo 9">
            <a:extLst>
              <a:ext uri="{FF2B5EF4-FFF2-40B4-BE49-F238E27FC236}">
                <a16:creationId xmlns:a16="http://schemas.microsoft.com/office/drawing/2014/main" id="{96CA8ED9-47C2-9509-A6FF-819A31EB2ACB}"/>
              </a:ext>
            </a:extLst>
          </p:cNvPr>
          <p:cNvSpPr/>
          <p:nvPr userDrawn="1"/>
        </p:nvSpPr>
        <p:spPr>
          <a:xfrm flipH="1">
            <a:off x="-58105" y="5125454"/>
            <a:ext cx="12297730" cy="1732546"/>
          </a:xfrm>
          <a:custGeom>
            <a:avLst/>
            <a:gdLst>
              <a:gd name="connsiteX0" fmla="*/ 0 w 12250105"/>
              <a:gd name="connsiteY0" fmla="*/ 0 h 1283369"/>
              <a:gd name="connsiteX1" fmla="*/ 12250105 w 12250105"/>
              <a:gd name="connsiteY1" fmla="*/ 0 h 1283369"/>
              <a:gd name="connsiteX2" fmla="*/ 12250105 w 12250105"/>
              <a:gd name="connsiteY2" fmla="*/ 1283369 h 1283369"/>
              <a:gd name="connsiteX3" fmla="*/ 0 w 12250105"/>
              <a:gd name="connsiteY3" fmla="*/ 1283369 h 1283369"/>
              <a:gd name="connsiteX4" fmla="*/ 0 w 12250105"/>
              <a:gd name="connsiteY4" fmla="*/ 0 h 1283369"/>
              <a:gd name="connsiteX0" fmla="*/ 0 w 12258126"/>
              <a:gd name="connsiteY0" fmla="*/ 0 h 1852863"/>
              <a:gd name="connsiteX1" fmla="*/ 12258126 w 12258126"/>
              <a:gd name="connsiteY1" fmla="*/ 569494 h 1852863"/>
              <a:gd name="connsiteX2" fmla="*/ 12258126 w 12258126"/>
              <a:gd name="connsiteY2" fmla="*/ 1852863 h 1852863"/>
              <a:gd name="connsiteX3" fmla="*/ 8021 w 12258126"/>
              <a:gd name="connsiteY3" fmla="*/ 1852863 h 1852863"/>
              <a:gd name="connsiteX4" fmla="*/ 0 w 12258126"/>
              <a:gd name="connsiteY4" fmla="*/ 0 h 1852863"/>
              <a:gd name="connsiteX0" fmla="*/ 776 w 12258902"/>
              <a:gd name="connsiteY0" fmla="*/ 0 h 1860884"/>
              <a:gd name="connsiteX1" fmla="*/ 12258902 w 12258902"/>
              <a:gd name="connsiteY1" fmla="*/ 569494 h 1860884"/>
              <a:gd name="connsiteX2" fmla="*/ 12258902 w 12258902"/>
              <a:gd name="connsiteY2" fmla="*/ 1852863 h 1860884"/>
              <a:gd name="connsiteX3" fmla="*/ 771 w 12258902"/>
              <a:gd name="connsiteY3" fmla="*/ 1860884 h 1860884"/>
              <a:gd name="connsiteX4" fmla="*/ 776 w 12258902"/>
              <a:gd name="connsiteY4" fmla="*/ 0 h 186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902" h="1860884">
                <a:moveTo>
                  <a:pt x="776" y="0"/>
                </a:moveTo>
                <a:lnTo>
                  <a:pt x="12258902" y="569494"/>
                </a:lnTo>
                <a:lnTo>
                  <a:pt x="12258902" y="1852863"/>
                </a:lnTo>
                <a:lnTo>
                  <a:pt x="771" y="1860884"/>
                </a:lnTo>
                <a:cubicBezTo>
                  <a:pt x="-1903" y="1243263"/>
                  <a:pt x="3450" y="617621"/>
                  <a:pt x="776"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Título 1">
            <a:extLst>
              <a:ext uri="{FF2B5EF4-FFF2-40B4-BE49-F238E27FC236}">
                <a16:creationId xmlns:a16="http://schemas.microsoft.com/office/drawing/2014/main" id="{74FF1C2D-2F26-B8EB-21E6-F6B38B7F9C70}"/>
              </a:ext>
            </a:extLst>
          </p:cNvPr>
          <p:cNvSpPr>
            <a:spLocks noGrp="1"/>
          </p:cNvSpPr>
          <p:nvPr>
            <p:ph type="ctrTitle" hasCustomPrompt="1"/>
          </p:nvPr>
        </p:nvSpPr>
        <p:spPr>
          <a:xfrm>
            <a:off x="289933" y="344350"/>
            <a:ext cx="6325906" cy="1277750"/>
          </a:xfrm>
          <a:prstGeom prst="rect">
            <a:avLst/>
          </a:prstGeom>
          <a:effectLst>
            <a:outerShdw blurRad="50800" dist="38100" dir="5400000" algn="t" rotWithShape="0">
              <a:prstClr val="black">
                <a:alpha val="40000"/>
              </a:prstClr>
            </a:outerShdw>
          </a:effectLst>
        </p:spPr>
        <p:txBody>
          <a:bodyPr anchor="b">
            <a:noAutofit/>
          </a:bodyPr>
          <a:lstStyle>
            <a:lvl1pPr algn="l">
              <a:lnSpc>
                <a:spcPts val="5600"/>
              </a:lnSpc>
              <a:defRPr sz="10000" b="1">
                <a:solidFill>
                  <a:srgbClr val="50A0E0"/>
                </a:solidFill>
                <a:latin typeface="+mn-lt"/>
              </a:defRPr>
            </a:lvl1pPr>
          </a:lstStyle>
          <a:p>
            <a:r>
              <a:rPr lang="es-ES" dirty="0"/>
              <a:t>Preguntas</a:t>
            </a:r>
            <a:endParaRPr lang="es-CO" dirty="0"/>
          </a:p>
        </p:txBody>
      </p:sp>
      <p:pic>
        <p:nvPicPr>
          <p:cNvPr id="25" name="Gráfico 24">
            <a:extLst>
              <a:ext uri="{FF2B5EF4-FFF2-40B4-BE49-F238E27FC236}">
                <a16:creationId xmlns:a16="http://schemas.microsoft.com/office/drawing/2014/main" id="{97CF9ABA-EA6A-AFFA-8A8B-55FD5CB91F3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55778" y="5595436"/>
            <a:ext cx="4983270" cy="1013912"/>
          </a:xfrm>
          <a:prstGeom prst="rect">
            <a:avLst/>
          </a:prstGeom>
        </p:spPr>
      </p:pic>
      <p:pic>
        <p:nvPicPr>
          <p:cNvPr id="27" name="Gráfico 26">
            <a:extLst>
              <a:ext uri="{FF2B5EF4-FFF2-40B4-BE49-F238E27FC236}">
                <a16:creationId xmlns:a16="http://schemas.microsoft.com/office/drawing/2014/main" id="{1D22A3D3-042A-4634-CB69-7DFAC28B7A1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13225" y="4615297"/>
            <a:ext cx="1525504" cy="1525504"/>
          </a:xfrm>
          <a:prstGeom prst="rect">
            <a:avLst/>
          </a:prstGeom>
        </p:spPr>
      </p:pic>
      <p:sp>
        <p:nvSpPr>
          <p:cNvPr id="30" name="CuadroTexto 29">
            <a:extLst>
              <a:ext uri="{FF2B5EF4-FFF2-40B4-BE49-F238E27FC236}">
                <a16:creationId xmlns:a16="http://schemas.microsoft.com/office/drawing/2014/main" id="{D3B09995-2ECC-0118-9DFC-CC2AA6352B5D}"/>
              </a:ext>
            </a:extLst>
          </p:cNvPr>
          <p:cNvSpPr txBox="1"/>
          <p:nvPr userDrawn="1"/>
        </p:nvSpPr>
        <p:spPr>
          <a:xfrm>
            <a:off x="9614956" y="6140801"/>
            <a:ext cx="2299855" cy="369332"/>
          </a:xfrm>
          <a:prstGeom prst="rect">
            <a:avLst/>
          </a:prstGeom>
          <a:noFill/>
        </p:spPr>
        <p:txBody>
          <a:bodyPr wrap="square" rtlCol="0">
            <a:spAutoFit/>
          </a:bodyPr>
          <a:lstStyle/>
          <a:p>
            <a:r>
              <a:rPr lang="es-CO" b="1" i="1" dirty="0">
                <a:solidFill>
                  <a:srgbClr val="50A0E0"/>
                </a:solidFill>
                <a:latin typeface="Lato" panose="020F0502020204030203" pitchFamily="34" charset="0"/>
                <a:ea typeface="Lato" panose="020F0502020204030203" pitchFamily="34" charset="0"/>
                <a:cs typeface="Lato" panose="020F0502020204030203" pitchFamily="34" charset="0"/>
              </a:rPr>
              <a:t>www.esdegue.edu.co</a:t>
            </a:r>
          </a:p>
        </p:txBody>
      </p:sp>
      <p:pic>
        <p:nvPicPr>
          <p:cNvPr id="2" name="Imagen 1">
            <a:extLst>
              <a:ext uri="{FF2B5EF4-FFF2-40B4-BE49-F238E27FC236}">
                <a16:creationId xmlns:a16="http://schemas.microsoft.com/office/drawing/2014/main" id="{2D988427-0347-C3FA-A54E-516155F69CAC}"/>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212027" y="-257881"/>
            <a:ext cx="3191582" cy="3191582"/>
          </a:xfrm>
          <a:prstGeom prst="rect">
            <a:avLst/>
          </a:prstGeom>
        </p:spPr>
      </p:pic>
    </p:spTree>
    <p:extLst>
      <p:ext uri="{BB962C8B-B14F-4D97-AF65-F5344CB8AC3E}">
        <p14:creationId xmlns:p14="http://schemas.microsoft.com/office/powerpoint/2010/main" val="420246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173D20-A42B-EE04-D32C-00FC5AB836A0}"/>
              </a:ext>
            </a:extLst>
          </p:cNvPr>
          <p:cNvSpPr>
            <a:spLocks noGrp="1"/>
          </p:cNvSpPr>
          <p:nvPr>
            <p:ph type="title" hasCustomPrompt="1"/>
          </p:nvPr>
        </p:nvSpPr>
        <p:spPr>
          <a:xfrm>
            <a:off x="839788" y="457200"/>
            <a:ext cx="3932237" cy="1600200"/>
          </a:xfrm>
        </p:spPr>
        <p:txBody>
          <a:bodyPr anchor="b"/>
          <a:lstStyle>
            <a:lvl1pPr>
              <a:defRPr sz="3200">
                <a:latin typeface="Calibri" panose="020F0502020204030204" pitchFamily="34" charset="0"/>
                <a:ea typeface="Calibri" panose="020F0502020204030204" pitchFamily="34" charset="0"/>
                <a:cs typeface="Calibri" panose="020F0502020204030204" pitchFamily="34" charset="0"/>
              </a:defRPr>
            </a:lvl1pPr>
          </a:lstStyle>
          <a:p>
            <a:r>
              <a:rPr lang="es-ES" dirty="0"/>
              <a:t>Titulo Presentación Fuente Calibri 32pt</a:t>
            </a:r>
            <a:endParaRPr lang="es-CO" dirty="0"/>
          </a:p>
        </p:txBody>
      </p:sp>
      <p:sp>
        <p:nvSpPr>
          <p:cNvPr id="3" name="Marcador de posición de imagen 2">
            <a:extLst>
              <a:ext uri="{FF2B5EF4-FFF2-40B4-BE49-F238E27FC236}">
                <a16:creationId xmlns:a16="http://schemas.microsoft.com/office/drawing/2014/main" id="{0A4D3DBB-2139-B25F-DB2B-2E000D5E33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F1F7D63E-CF72-5D5A-8860-2BD82BCE7B68}"/>
              </a:ext>
            </a:extLst>
          </p:cNvPr>
          <p:cNvSpPr>
            <a:spLocks noGrp="1"/>
          </p:cNvSpPr>
          <p:nvPr>
            <p:ph type="body" sz="half" idx="2" hasCustomPrompt="1"/>
          </p:nvPr>
        </p:nvSpPr>
        <p:spPr>
          <a:xfrm>
            <a:off x="839788" y="2057400"/>
            <a:ext cx="3932237" cy="3811588"/>
          </a:xfrm>
        </p:spPr>
        <p:txBody>
          <a:bodyPr/>
          <a:lstStyle>
            <a:lvl1pPr marL="0" indent="0">
              <a:buNone/>
              <a:defRPr sz="1600">
                <a:latin typeface="Calibri" panose="020F0502020204030204" pitchFamily="34" charset="0"/>
                <a:ea typeface="Calibri" panose="020F0502020204030204" pitchFamily="34" charset="0"/>
                <a:cs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dirty="0"/>
              <a:t>Haga clic para modificar los estilos de texto del patrón- Fuente 16 pt</a:t>
            </a:r>
          </a:p>
        </p:txBody>
      </p:sp>
      <p:sp>
        <p:nvSpPr>
          <p:cNvPr id="5" name="Marcador de fecha 4">
            <a:extLst>
              <a:ext uri="{FF2B5EF4-FFF2-40B4-BE49-F238E27FC236}">
                <a16:creationId xmlns:a16="http://schemas.microsoft.com/office/drawing/2014/main" id="{BDA29E44-5D3D-6C32-3697-CAE3FB760C04}"/>
              </a:ext>
            </a:extLst>
          </p:cNvPr>
          <p:cNvSpPr>
            <a:spLocks noGrp="1"/>
          </p:cNvSpPr>
          <p:nvPr>
            <p:ph type="dt" sz="half" idx="10"/>
          </p:nvPr>
        </p:nvSpPr>
        <p:spPr/>
        <p:txBody>
          <a:bodyPr/>
          <a:lstStyle/>
          <a:p>
            <a:fld id="{CDF88E34-D0E7-4C09-A75A-E5A7EF82DB09}" type="datetimeFigureOut">
              <a:rPr lang="es-CO" smtClean="0"/>
              <a:t>10/06/2025</a:t>
            </a:fld>
            <a:endParaRPr lang="es-CO"/>
          </a:p>
        </p:txBody>
      </p:sp>
      <p:sp>
        <p:nvSpPr>
          <p:cNvPr id="6" name="Marcador de pie de página 5">
            <a:extLst>
              <a:ext uri="{FF2B5EF4-FFF2-40B4-BE49-F238E27FC236}">
                <a16:creationId xmlns:a16="http://schemas.microsoft.com/office/drawing/2014/main" id="{650D9919-2B54-C6C5-7C20-1B4042A6448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5EDB45A-B2D3-1AE7-0269-6942843D1737}"/>
              </a:ext>
            </a:extLst>
          </p:cNvPr>
          <p:cNvSpPr>
            <a:spLocks noGrp="1"/>
          </p:cNvSpPr>
          <p:nvPr>
            <p:ph type="sldNum" sz="quarter" idx="12"/>
          </p:nvPr>
        </p:nvSpPr>
        <p:spPr/>
        <p:txBody>
          <a:bodyPr/>
          <a:lstStyle/>
          <a:p>
            <a:fld id="{32AC19B9-4809-461D-9BE5-0D76AB0317EB}" type="slidenum">
              <a:rPr lang="es-CO" smtClean="0"/>
              <a:t>‹Nº›</a:t>
            </a:fld>
            <a:endParaRPr lang="es-CO"/>
          </a:p>
        </p:txBody>
      </p:sp>
      <p:cxnSp>
        <p:nvCxnSpPr>
          <p:cNvPr id="8" name="Conector recto 7">
            <a:extLst>
              <a:ext uri="{FF2B5EF4-FFF2-40B4-BE49-F238E27FC236}">
                <a16:creationId xmlns:a16="http://schemas.microsoft.com/office/drawing/2014/main" id="{7422D55B-4040-2D64-740A-1FD39D0C1112}"/>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9" name="Rectángulo 8">
            <a:extLst>
              <a:ext uri="{FF2B5EF4-FFF2-40B4-BE49-F238E27FC236}">
                <a16:creationId xmlns:a16="http://schemas.microsoft.com/office/drawing/2014/main" id="{E944E5E4-136F-5702-37BF-79F2C43DD375}"/>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0" name="Conector recto 9">
            <a:extLst>
              <a:ext uri="{FF2B5EF4-FFF2-40B4-BE49-F238E27FC236}">
                <a16:creationId xmlns:a16="http://schemas.microsoft.com/office/drawing/2014/main" id="{44493DE1-2227-7560-3F43-B90DDF53E507}"/>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1" name="Gráfico 10">
            <a:extLst>
              <a:ext uri="{FF2B5EF4-FFF2-40B4-BE49-F238E27FC236}">
                <a16:creationId xmlns:a16="http://schemas.microsoft.com/office/drawing/2014/main" id="{EDBC9B61-8442-7E26-B899-24320340D9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2" name="Rectángulo 11">
            <a:extLst>
              <a:ext uri="{FF2B5EF4-FFF2-40B4-BE49-F238E27FC236}">
                <a16:creationId xmlns:a16="http://schemas.microsoft.com/office/drawing/2014/main" id="{7F4D10AB-6098-DFA3-8812-FE367D537D32}"/>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2625D94E-22A8-36FF-F794-1FA27774C257}"/>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upo 13">
            <a:extLst>
              <a:ext uri="{FF2B5EF4-FFF2-40B4-BE49-F238E27FC236}">
                <a16:creationId xmlns:a16="http://schemas.microsoft.com/office/drawing/2014/main" id="{31CF2505-3DAD-F897-20C0-BF09FBCBFB2F}"/>
              </a:ext>
            </a:extLst>
          </p:cNvPr>
          <p:cNvGrpSpPr/>
          <p:nvPr userDrawn="1"/>
        </p:nvGrpSpPr>
        <p:grpSpPr>
          <a:xfrm>
            <a:off x="8505690" y="6270037"/>
            <a:ext cx="3686309" cy="555664"/>
            <a:chOff x="8505690" y="6270037"/>
            <a:chExt cx="3686309" cy="555664"/>
          </a:xfrm>
        </p:grpSpPr>
        <p:sp>
          <p:nvSpPr>
            <p:cNvPr id="15" name="Forma libre: forma 14">
              <a:extLst>
                <a:ext uri="{FF2B5EF4-FFF2-40B4-BE49-F238E27FC236}">
                  <a16:creationId xmlns:a16="http://schemas.microsoft.com/office/drawing/2014/main" id="{44AF3480-95A0-736C-BFE4-563741C6B62E}"/>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Subtítulo 2">
              <a:extLst>
                <a:ext uri="{FF2B5EF4-FFF2-40B4-BE49-F238E27FC236}">
                  <a16:creationId xmlns:a16="http://schemas.microsoft.com/office/drawing/2014/main" id="{CE1D42EF-E38B-9DE0-1D0D-61B7BD46D582}"/>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7" name="Subtítulo 2">
              <a:extLst>
                <a:ext uri="{FF2B5EF4-FFF2-40B4-BE49-F238E27FC236}">
                  <a16:creationId xmlns:a16="http://schemas.microsoft.com/office/drawing/2014/main" id="{C6645F7E-BA88-15C1-82D2-9CA4AE6DC69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8" name="Conector recto 17">
              <a:extLst>
                <a:ext uri="{FF2B5EF4-FFF2-40B4-BE49-F238E27FC236}">
                  <a16:creationId xmlns:a16="http://schemas.microsoft.com/office/drawing/2014/main" id="{8EFBAD91-C032-EAE2-7F75-9494F5DCE702}"/>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9" name="Gráfico 18">
            <a:extLst>
              <a:ext uri="{FF2B5EF4-FFF2-40B4-BE49-F238E27FC236}">
                <a16:creationId xmlns:a16="http://schemas.microsoft.com/office/drawing/2014/main" id="{29C2C5BC-EDFF-E273-48CC-09A086FA3A1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Tree>
    <p:extLst>
      <p:ext uri="{BB962C8B-B14F-4D97-AF65-F5344CB8AC3E}">
        <p14:creationId xmlns:p14="http://schemas.microsoft.com/office/powerpoint/2010/main" val="18681184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n con título">
    <p:spTree>
      <p:nvGrpSpPr>
        <p:cNvPr id="1" name=""/>
        <p:cNvGrpSpPr/>
        <p:nvPr/>
      </p:nvGrpSpPr>
      <p:grpSpPr>
        <a:xfrm>
          <a:off x="0" y="0"/>
          <a:ext cx="0" cy="0"/>
          <a:chOff x="0" y="0"/>
          <a:chExt cx="0" cy="0"/>
        </a:xfrm>
      </p:grpSpPr>
      <p:pic>
        <p:nvPicPr>
          <p:cNvPr id="28" name="Gráfico 27">
            <a:extLst>
              <a:ext uri="{FF2B5EF4-FFF2-40B4-BE49-F238E27FC236}">
                <a16:creationId xmlns:a16="http://schemas.microsoft.com/office/drawing/2014/main" id="{AD27D058-8A32-0486-B6D6-1385EEF7F1B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60690"/>
            <a:ext cx="3343524" cy="239171"/>
          </a:xfrm>
          <a:prstGeom prst="rect">
            <a:avLst/>
          </a:prstGeom>
        </p:spPr>
      </p:pic>
      <p:sp>
        <p:nvSpPr>
          <p:cNvPr id="4" name="Forma libre: forma 3">
            <a:extLst>
              <a:ext uri="{FF2B5EF4-FFF2-40B4-BE49-F238E27FC236}">
                <a16:creationId xmlns:a16="http://schemas.microsoft.com/office/drawing/2014/main" id="{518AFA54-2EB9-AC8F-FD3F-C4521D421FE7}"/>
              </a:ext>
            </a:extLst>
          </p:cNvPr>
          <p:cNvSpPr/>
          <p:nvPr userDrawn="1"/>
        </p:nvSpPr>
        <p:spPr>
          <a:xfrm rot="10800000">
            <a:off x="-25006" y="118571"/>
            <a:ext cx="4098334" cy="916845"/>
          </a:xfrm>
          <a:custGeom>
            <a:avLst/>
            <a:gdLst>
              <a:gd name="connsiteX0" fmla="*/ 4098334 w 4098334"/>
              <a:gd name="connsiteY0" fmla="*/ 916845 h 916845"/>
              <a:gd name="connsiteX1" fmla="*/ 458422 w 4098334"/>
              <a:gd name="connsiteY1" fmla="*/ 916845 h 916845"/>
              <a:gd name="connsiteX2" fmla="*/ 0 w 4098334"/>
              <a:gd name="connsiteY2" fmla="*/ 458422 h 916845"/>
              <a:gd name="connsiteX3" fmla="*/ 458422 w 4098334"/>
              <a:gd name="connsiteY3" fmla="*/ 0 h 916845"/>
              <a:gd name="connsiteX4" fmla="*/ 4098334 w 4098334"/>
              <a:gd name="connsiteY4" fmla="*/ 0 h 916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8334" h="916845">
                <a:moveTo>
                  <a:pt x="4098334" y="916845"/>
                </a:moveTo>
                <a:lnTo>
                  <a:pt x="458422" y="916845"/>
                </a:lnTo>
                <a:cubicBezTo>
                  <a:pt x="205243" y="916845"/>
                  <a:pt x="0" y="711602"/>
                  <a:pt x="0" y="458422"/>
                </a:cubicBezTo>
                <a:cubicBezTo>
                  <a:pt x="0" y="205243"/>
                  <a:pt x="205243" y="0"/>
                  <a:pt x="458422" y="0"/>
                </a:cubicBezTo>
                <a:lnTo>
                  <a:pt x="4098334" y="0"/>
                </a:ln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5" name="Marcador de fecha 4">
            <a:extLst>
              <a:ext uri="{FF2B5EF4-FFF2-40B4-BE49-F238E27FC236}">
                <a16:creationId xmlns:a16="http://schemas.microsoft.com/office/drawing/2014/main" id="{BDA29E44-5D3D-6C32-3697-CAE3FB760C04}"/>
              </a:ext>
            </a:extLst>
          </p:cNvPr>
          <p:cNvSpPr>
            <a:spLocks noGrp="1"/>
          </p:cNvSpPr>
          <p:nvPr>
            <p:ph type="dt" sz="half" idx="10"/>
          </p:nvPr>
        </p:nvSpPr>
        <p:spPr/>
        <p:txBody>
          <a:bodyPr/>
          <a:lstStyle/>
          <a:p>
            <a:fld id="{CDF88E34-D0E7-4C09-A75A-E5A7EF82DB09}" type="datetimeFigureOut">
              <a:rPr lang="es-CO" smtClean="0"/>
              <a:t>10/06/2025</a:t>
            </a:fld>
            <a:endParaRPr lang="es-CO"/>
          </a:p>
        </p:txBody>
      </p:sp>
      <p:sp>
        <p:nvSpPr>
          <p:cNvPr id="6" name="Marcador de pie de página 5">
            <a:extLst>
              <a:ext uri="{FF2B5EF4-FFF2-40B4-BE49-F238E27FC236}">
                <a16:creationId xmlns:a16="http://schemas.microsoft.com/office/drawing/2014/main" id="{650D9919-2B54-C6C5-7C20-1B4042A6448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5EDB45A-B2D3-1AE7-0269-6942843D1737}"/>
              </a:ext>
            </a:extLst>
          </p:cNvPr>
          <p:cNvSpPr>
            <a:spLocks noGrp="1"/>
          </p:cNvSpPr>
          <p:nvPr>
            <p:ph type="sldNum" sz="quarter" idx="12"/>
          </p:nvPr>
        </p:nvSpPr>
        <p:spPr/>
        <p:txBody>
          <a:bodyPr/>
          <a:lstStyle/>
          <a:p>
            <a:fld id="{32AC19B9-4809-461D-9BE5-0D76AB0317EB}" type="slidenum">
              <a:rPr lang="es-CO" smtClean="0"/>
              <a:t>‹Nº›</a:t>
            </a:fld>
            <a:endParaRPr lang="es-CO"/>
          </a:p>
        </p:txBody>
      </p:sp>
      <p:cxnSp>
        <p:nvCxnSpPr>
          <p:cNvPr id="8" name="Conector recto 7">
            <a:extLst>
              <a:ext uri="{FF2B5EF4-FFF2-40B4-BE49-F238E27FC236}">
                <a16:creationId xmlns:a16="http://schemas.microsoft.com/office/drawing/2014/main" id="{7422D55B-4040-2D64-740A-1FD39D0C1112}"/>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9" name="Rectángulo 8">
            <a:extLst>
              <a:ext uri="{FF2B5EF4-FFF2-40B4-BE49-F238E27FC236}">
                <a16:creationId xmlns:a16="http://schemas.microsoft.com/office/drawing/2014/main" id="{E944E5E4-136F-5702-37BF-79F2C43DD375}"/>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0" name="Conector recto 9">
            <a:extLst>
              <a:ext uri="{FF2B5EF4-FFF2-40B4-BE49-F238E27FC236}">
                <a16:creationId xmlns:a16="http://schemas.microsoft.com/office/drawing/2014/main" id="{44493DE1-2227-7560-3F43-B90DDF53E507}"/>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1" name="Gráfico 10">
            <a:extLst>
              <a:ext uri="{FF2B5EF4-FFF2-40B4-BE49-F238E27FC236}">
                <a16:creationId xmlns:a16="http://schemas.microsoft.com/office/drawing/2014/main" id="{EDBC9B61-8442-7E26-B899-24320340D9E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2" name="Rectángulo 11">
            <a:extLst>
              <a:ext uri="{FF2B5EF4-FFF2-40B4-BE49-F238E27FC236}">
                <a16:creationId xmlns:a16="http://schemas.microsoft.com/office/drawing/2014/main" id="{7F4D10AB-6098-DFA3-8812-FE367D537D32}"/>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2625D94E-22A8-36FF-F794-1FA27774C257}"/>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upo 13">
            <a:extLst>
              <a:ext uri="{FF2B5EF4-FFF2-40B4-BE49-F238E27FC236}">
                <a16:creationId xmlns:a16="http://schemas.microsoft.com/office/drawing/2014/main" id="{31CF2505-3DAD-F897-20C0-BF09FBCBFB2F}"/>
              </a:ext>
            </a:extLst>
          </p:cNvPr>
          <p:cNvGrpSpPr/>
          <p:nvPr userDrawn="1"/>
        </p:nvGrpSpPr>
        <p:grpSpPr>
          <a:xfrm>
            <a:off x="8505690" y="6270037"/>
            <a:ext cx="3686309" cy="555664"/>
            <a:chOff x="8505690" y="6270037"/>
            <a:chExt cx="3686309" cy="555664"/>
          </a:xfrm>
        </p:grpSpPr>
        <p:sp>
          <p:nvSpPr>
            <p:cNvPr id="15" name="Forma libre: forma 14">
              <a:extLst>
                <a:ext uri="{FF2B5EF4-FFF2-40B4-BE49-F238E27FC236}">
                  <a16:creationId xmlns:a16="http://schemas.microsoft.com/office/drawing/2014/main" id="{44AF3480-95A0-736C-BFE4-563741C6B62E}"/>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Subtítulo 2">
              <a:extLst>
                <a:ext uri="{FF2B5EF4-FFF2-40B4-BE49-F238E27FC236}">
                  <a16:creationId xmlns:a16="http://schemas.microsoft.com/office/drawing/2014/main" id="{CE1D42EF-E38B-9DE0-1D0D-61B7BD46D582}"/>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7" name="Subtítulo 2">
              <a:extLst>
                <a:ext uri="{FF2B5EF4-FFF2-40B4-BE49-F238E27FC236}">
                  <a16:creationId xmlns:a16="http://schemas.microsoft.com/office/drawing/2014/main" id="{C6645F7E-BA88-15C1-82D2-9CA4AE6DC69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8" name="Conector recto 17">
              <a:extLst>
                <a:ext uri="{FF2B5EF4-FFF2-40B4-BE49-F238E27FC236}">
                  <a16:creationId xmlns:a16="http://schemas.microsoft.com/office/drawing/2014/main" id="{8EFBAD91-C032-EAE2-7F75-9494F5DCE702}"/>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9" name="Gráfico 18">
            <a:extLst>
              <a:ext uri="{FF2B5EF4-FFF2-40B4-BE49-F238E27FC236}">
                <a16:creationId xmlns:a16="http://schemas.microsoft.com/office/drawing/2014/main" id="{29C2C5BC-EDFF-E273-48CC-09A086FA3A1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
        <p:nvSpPr>
          <p:cNvPr id="20" name="CuadroTexto 19">
            <a:extLst>
              <a:ext uri="{FF2B5EF4-FFF2-40B4-BE49-F238E27FC236}">
                <a16:creationId xmlns:a16="http://schemas.microsoft.com/office/drawing/2014/main" id="{86EDB309-0858-2D8F-4134-36ADF870EC1A}"/>
              </a:ext>
            </a:extLst>
          </p:cNvPr>
          <p:cNvSpPr txBox="1"/>
          <p:nvPr userDrawn="1"/>
        </p:nvSpPr>
        <p:spPr>
          <a:xfrm>
            <a:off x="2403566" y="3920135"/>
            <a:ext cx="7685117" cy="646331"/>
          </a:xfrm>
          <a:prstGeom prst="rect">
            <a:avLst/>
          </a:prstGeom>
          <a:noFill/>
        </p:spPr>
        <p:txBody>
          <a:bodyPr wrap="square" rtlCol="0">
            <a:spAutoFit/>
          </a:bodyPr>
          <a:lstStyle/>
          <a:p>
            <a:pPr algn="ctr"/>
            <a:r>
              <a:rPr lang="es-CO" dirty="0"/>
              <a:t>La </a:t>
            </a:r>
            <a:r>
              <a:rPr lang="es-CO" b="1" i="1" dirty="0"/>
              <a:t>Escuela Superior de Guerra “General Rafael Reyes Prieto” </a:t>
            </a:r>
            <a:r>
              <a:rPr lang="es-ES" dirty="0"/>
              <a:t>está certificada bajo las normas internacionales </a:t>
            </a:r>
            <a:r>
              <a:rPr lang="es-ES" b="1" dirty="0"/>
              <a:t>ISO 9001:2015 </a:t>
            </a:r>
            <a:r>
              <a:rPr lang="es-ES" dirty="0"/>
              <a:t>e </a:t>
            </a:r>
            <a:r>
              <a:rPr lang="es-ES" b="1" dirty="0"/>
              <a:t>ISO 21001:2018.</a:t>
            </a:r>
            <a:endParaRPr lang="es-CO" b="1" dirty="0"/>
          </a:p>
        </p:txBody>
      </p:sp>
      <p:grpSp>
        <p:nvGrpSpPr>
          <p:cNvPr id="22" name="Grupo 21">
            <a:extLst>
              <a:ext uri="{FF2B5EF4-FFF2-40B4-BE49-F238E27FC236}">
                <a16:creationId xmlns:a16="http://schemas.microsoft.com/office/drawing/2014/main" id="{E0654D13-A414-564E-5207-EBB9CD73B411}"/>
              </a:ext>
            </a:extLst>
          </p:cNvPr>
          <p:cNvGrpSpPr/>
          <p:nvPr userDrawn="1"/>
        </p:nvGrpSpPr>
        <p:grpSpPr>
          <a:xfrm>
            <a:off x="4293764" y="2188507"/>
            <a:ext cx="3531220" cy="1702097"/>
            <a:chOff x="2528154" y="2188507"/>
            <a:chExt cx="3531220" cy="1702097"/>
          </a:xfrm>
        </p:grpSpPr>
        <p:pic>
          <p:nvPicPr>
            <p:cNvPr id="23" name="Picture 2" descr="CERTIFICADO ISO 9001:2015 BUREAU VERITAS – JAR | Ildefonso Rosa Ramírez e  Hijos S.L.">
              <a:extLst>
                <a:ext uri="{FF2B5EF4-FFF2-40B4-BE49-F238E27FC236}">
                  <a16:creationId xmlns:a16="http://schemas.microsoft.com/office/drawing/2014/main" id="{4B156E18-0FFB-C27F-9858-5ED084B834AA}"/>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t="19453" b="11933"/>
            <a:stretch/>
          </p:blipFill>
          <p:spPr bwMode="auto">
            <a:xfrm>
              <a:off x="2528154" y="2188507"/>
              <a:ext cx="3531220" cy="170209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CERTIFICADO ISO 9001:2015 BUREAU VERITAS – JAR | Ildefonso Rosa Ramírez e  Hijos S.L.">
              <a:extLst>
                <a:ext uri="{FF2B5EF4-FFF2-40B4-BE49-F238E27FC236}">
                  <a16:creationId xmlns:a16="http://schemas.microsoft.com/office/drawing/2014/main" id="{9B233BE6-A3D7-9AA7-82E3-8C814DFAA74E}"/>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6238" t="35094" r="61999" b="48502"/>
            <a:stretch/>
          </p:blipFill>
          <p:spPr bwMode="auto">
            <a:xfrm>
              <a:off x="2746512" y="2471437"/>
              <a:ext cx="1121614" cy="406935"/>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n 24">
              <a:extLst>
                <a:ext uri="{FF2B5EF4-FFF2-40B4-BE49-F238E27FC236}">
                  <a16:creationId xmlns:a16="http://schemas.microsoft.com/office/drawing/2014/main" id="{36CAD7AD-1B46-F971-CDDC-E1ACD6229723}"/>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44171" t="48749" r="48028" b="48584"/>
            <a:stretch/>
          </p:blipFill>
          <p:spPr>
            <a:xfrm>
              <a:off x="2738561" y="2707278"/>
              <a:ext cx="1198704" cy="230588"/>
            </a:xfrm>
            <a:prstGeom prst="rect">
              <a:avLst/>
            </a:prstGeom>
          </p:spPr>
        </p:pic>
      </p:grpSp>
      <p:pic>
        <p:nvPicPr>
          <p:cNvPr id="27" name="Imagen 26">
            <a:extLst>
              <a:ext uri="{FF2B5EF4-FFF2-40B4-BE49-F238E27FC236}">
                <a16:creationId xmlns:a16="http://schemas.microsoft.com/office/drawing/2014/main" id="{B1E6135C-5AAC-76B7-DA44-89465A491506}"/>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436195" y="222027"/>
            <a:ext cx="2213453" cy="709934"/>
          </a:xfrm>
          <a:prstGeom prst="rect">
            <a:avLst/>
          </a:prstGeom>
        </p:spPr>
      </p:pic>
    </p:spTree>
    <p:extLst>
      <p:ext uri="{BB962C8B-B14F-4D97-AF65-F5344CB8AC3E}">
        <p14:creationId xmlns:p14="http://schemas.microsoft.com/office/powerpoint/2010/main" val="859806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ntenido con título">
    <p:spTree>
      <p:nvGrpSpPr>
        <p:cNvPr id="1" name=""/>
        <p:cNvGrpSpPr/>
        <p:nvPr/>
      </p:nvGrpSpPr>
      <p:grpSpPr>
        <a:xfrm>
          <a:off x="0" y="0"/>
          <a:ext cx="0" cy="0"/>
          <a:chOff x="0" y="0"/>
          <a:chExt cx="0" cy="0"/>
        </a:xfrm>
      </p:grpSpPr>
      <p:pic>
        <p:nvPicPr>
          <p:cNvPr id="9" name="Imagen 8" descr="Vista de un edificio&#10;&#10;Descripción generada automáticamente">
            <a:extLst>
              <a:ext uri="{FF2B5EF4-FFF2-40B4-BE49-F238E27FC236}">
                <a16:creationId xmlns:a16="http://schemas.microsoft.com/office/drawing/2014/main" id="{0E248DA5-40E0-DDCD-8C90-BB2196E160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2684"/>
            <a:ext cx="12192000" cy="6890684"/>
          </a:xfrm>
          <a:prstGeom prst="rect">
            <a:avLst/>
          </a:prstGeom>
        </p:spPr>
      </p:pic>
      <p:sp>
        <p:nvSpPr>
          <p:cNvPr id="17" name="Rectángulo 16">
            <a:extLst>
              <a:ext uri="{FF2B5EF4-FFF2-40B4-BE49-F238E27FC236}">
                <a16:creationId xmlns:a16="http://schemas.microsoft.com/office/drawing/2014/main" id="{6CA77D1A-8119-5499-061E-25624149DA9C}"/>
              </a:ext>
            </a:extLst>
          </p:cNvPr>
          <p:cNvSpPr/>
          <p:nvPr userDrawn="1"/>
        </p:nvSpPr>
        <p:spPr>
          <a:xfrm>
            <a:off x="-58105" y="-32684"/>
            <a:ext cx="12250105" cy="5562677"/>
          </a:xfrm>
          <a:prstGeom prst="rect">
            <a:avLst/>
          </a:prstGeom>
          <a:gradFill flip="none" rotWithShape="1">
            <a:gsLst>
              <a:gs pos="23000">
                <a:srgbClr val="468EC8">
                  <a:alpha val="0"/>
                </a:srgbClr>
              </a:gs>
              <a:gs pos="0">
                <a:srgbClr val="06478B"/>
              </a:gs>
              <a:gs pos="43000">
                <a:srgbClr val="0D0619">
                  <a:alpha val="67000"/>
                </a:srgbClr>
              </a:gs>
              <a:gs pos="85000">
                <a:srgbClr val="102641"/>
              </a:gs>
              <a:gs pos="62000">
                <a:srgbClr val="0F1A33">
                  <a:alpha val="47000"/>
                </a:srgbClr>
              </a:gs>
              <a:gs pos="98000">
                <a:srgbClr val="0D0619">
                  <a:alpha val="79000"/>
                </a:srgbClr>
              </a:gs>
            </a:gsLst>
            <a:path path="circle">
              <a:fillToRect l="100000" b="100000"/>
            </a:path>
            <a:tileRect t="-100000" r="-10000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2" name="Gráfico 11">
            <a:extLst>
              <a:ext uri="{FF2B5EF4-FFF2-40B4-BE49-F238E27FC236}">
                <a16:creationId xmlns:a16="http://schemas.microsoft.com/office/drawing/2014/main" id="{16AB18A7-3B93-9BD8-D628-4390875F5F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7623" y="5316182"/>
            <a:ext cx="12264188" cy="676275"/>
          </a:xfrm>
          <a:prstGeom prst="rect">
            <a:avLst/>
          </a:prstGeom>
        </p:spPr>
      </p:pic>
      <p:sp>
        <p:nvSpPr>
          <p:cNvPr id="10" name="Rectángulo 9">
            <a:extLst>
              <a:ext uri="{FF2B5EF4-FFF2-40B4-BE49-F238E27FC236}">
                <a16:creationId xmlns:a16="http://schemas.microsoft.com/office/drawing/2014/main" id="{96CA8ED9-47C2-9509-A6FF-819A31EB2ACB}"/>
              </a:ext>
            </a:extLst>
          </p:cNvPr>
          <p:cNvSpPr/>
          <p:nvPr userDrawn="1"/>
        </p:nvSpPr>
        <p:spPr>
          <a:xfrm flipH="1">
            <a:off x="-58105" y="5125454"/>
            <a:ext cx="12297730" cy="1732546"/>
          </a:xfrm>
          <a:custGeom>
            <a:avLst/>
            <a:gdLst>
              <a:gd name="connsiteX0" fmla="*/ 0 w 12250105"/>
              <a:gd name="connsiteY0" fmla="*/ 0 h 1283369"/>
              <a:gd name="connsiteX1" fmla="*/ 12250105 w 12250105"/>
              <a:gd name="connsiteY1" fmla="*/ 0 h 1283369"/>
              <a:gd name="connsiteX2" fmla="*/ 12250105 w 12250105"/>
              <a:gd name="connsiteY2" fmla="*/ 1283369 h 1283369"/>
              <a:gd name="connsiteX3" fmla="*/ 0 w 12250105"/>
              <a:gd name="connsiteY3" fmla="*/ 1283369 h 1283369"/>
              <a:gd name="connsiteX4" fmla="*/ 0 w 12250105"/>
              <a:gd name="connsiteY4" fmla="*/ 0 h 1283369"/>
              <a:gd name="connsiteX0" fmla="*/ 0 w 12258126"/>
              <a:gd name="connsiteY0" fmla="*/ 0 h 1852863"/>
              <a:gd name="connsiteX1" fmla="*/ 12258126 w 12258126"/>
              <a:gd name="connsiteY1" fmla="*/ 569494 h 1852863"/>
              <a:gd name="connsiteX2" fmla="*/ 12258126 w 12258126"/>
              <a:gd name="connsiteY2" fmla="*/ 1852863 h 1852863"/>
              <a:gd name="connsiteX3" fmla="*/ 8021 w 12258126"/>
              <a:gd name="connsiteY3" fmla="*/ 1852863 h 1852863"/>
              <a:gd name="connsiteX4" fmla="*/ 0 w 12258126"/>
              <a:gd name="connsiteY4" fmla="*/ 0 h 1852863"/>
              <a:gd name="connsiteX0" fmla="*/ 776 w 12258902"/>
              <a:gd name="connsiteY0" fmla="*/ 0 h 1860884"/>
              <a:gd name="connsiteX1" fmla="*/ 12258902 w 12258902"/>
              <a:gd name="connsiteY1" fmla="*/ 569494 h 1860884"/>
              <a:gd name="connsiteX2" fmla="*/ 12258902 w 12258902"/>
              <a:gd name="connsiteY2" fmla="*/ 1852863 h 1860884"/>
              <a:gd name="connsiteX3" fmla="*/ 771 w 12258902"/>
              <a:gd name="connsiteY3" fmla="*/ 1860884 h 1860884"/>
              <a:gd name="connsiteX4" fmla="*/ 776 w 12258902"/>
              <a:gd name="connsiteY4" fmla="*/ 0 h 186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58902" h="1860884">
                <a:moveTo>
                  <a:pt x="776" y="0"/>
                </a:moveTo>
                <a:lnTo>
                  <a:pt x="12258902" y="569494"/>
                </a:lnTo>
                <a:lnTo>
                  <a:pt x="12258902" y="1852863"/>
                </a:lnTo>
                <a:lnTo>
                  <a:pt x="771" y="1860884"/>
                </a:lnTo>
                <a:cubicBezTo>
                  <a:pt x="-1903" y="1243263"/>
                  <a:pt x="3450" y="617621"/>
                  <a:pt x="776"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Título 1">
            <a:extLst>
              <a:ext uri="{FF2B5EF4-FFF2-40B4-BE49-F238E27FC236}">
                <a16:creationId xmlns:a16="http://schemas.microsoft.com/office/drawing/2014/main" id="{74FF1C2D-2F26-B8EB-21E6-F6B38B7F9C70}"/>
              </a:ext>
            </a:extLst>
          </p:cNvPr>
          <p:cNvSpPr>
            <a:spLocks noGrp="1"/>
          </p:cNvSpPr>
          <p:nvPr>
            <p:ph type="ctrTitle" hasCustomPrompt="1"/>
          </p:nvPr>
        </p:nvSpPr>
        <p:spPr>
          <a:xfrm>
            <a:off x="289933" y="344350"/>
            <a:ext cx="6325906" cy="1277750"/>
          </a:xfrm>
          <a:prstGeom prst="rect">
            <a:avLst/>
          </a:prstGeom>
          <a:effectLst>
            <a:outerShdw blurRad="50800" dist="38100" dir="5400000" algn="t" rotWithShape="0">
              <a:prstClr val="black">
                <a:alpha val="40000"/>
              </a:prstClr>
            </a:outerShdw>
          </a:effectLst>
        </p:spPr>
        <p:txBody>
          <a:bodyPr anchor="b">
            <a:noAutofit/>
          </a:bodyPr>
          <a:lstStyle>
            <a:lvl1pPr algn="l">
              <a:lnSpc>
                <a:spcPts val="5600"/>
              </a:lnSpc>
              <a:defRPr sz="10000" b="1">
                <a:solidFill>
                  <a:srgbClr val="50A0E0"/>
                </a:solidFill>
                <a:latin typeface="+mn-lt"/>
              </a:defRPr>
            </a:lvl1pPr>
          </a:lstStyle>
          <a:p>
            <a:r>
              <a:rPr lang="es-ES" dirty="0"/>
              <a:t>Gracias</a:t>
            </a:r>
            <a:endParaRPr lang="es-CO" dirty="0"/>
          </a:p>
        </p:txBody>
      </p:sp>
      <p:pic>
        <p:nvPicPr>
          <p:cNvPr id="25" name="Gráfico 24">
            <a:extLst>
              <a:ext uri="{FF2B5EF4-FFF2-40B4-BE49-F238E27FC236}">
                <a16:creationId xmlns:a16="http://schemas.microsoft.com/office/drawing/2014/main" id="{97CF9ABA-EA6A-AFFA-8A8B-55FD5CB91F3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55778" y="5595436"/>
            <a:ext cx="4983270" cy="1013912"/>
          </a:xfrm>
          <a:prstGeom prst="rect">
            <a:avLst/>
          </a:prstGeom>
        </p:spPr>
      </p:pic>
      <p:pic>
        <p:nvPicPr>
          <p:cNvPr id="27" name="Gráfico 26">
            <a:extLst>
              <a:ext uri="{FF2B5EF4-FFF2-40B4-BE49-F238E27FC236}">
                <a16:creationId xmlns:a16="http://schemas.microsoft.com/office/drawing/2014/main" id="{1D22A3D3-042A-4634-CB69-7DFAC28B7A1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13225" y="4615297"/>
            <a:ext cx="1525504" cy="1525504"/>
          </a:xfrm>
          <a:prstGeom prst="rect">
            <a:avLst/>
          </a:prstGeom>
        </p:spPr>
      </p:pic>
      <p:sp>
        <p:nvSpPr>
          <p:cNvPr id="30" name="CuadroTexto 29">
            <a:extLst>
              <a:ext uri="{FF2B5EF4-FFF2-40B4-BE49-F238E27FC236}">
                <a16:creationId xmlns:a16="http://schemas.microsoft.com/office/drawing/2014/main" id="{D3B09995-2ECC-0118-9DFC-CC2AA6352B5D}"/>
              </a:ext>
            </a:extLst>
          </p:cNvPr>
          <p:cNvSpPr txBox="1"/>
          <p:nvPr userDrawn="1"/>
        </p:nvSpPr>
        <p:spPr>
          <a:xfrm>
            <a:off x="9614956" y="6140801"/>
            <a:ext cx="2299855" cy="369332"/>
          </a:xfrm>
          <a:prstGeom prst="rect">
            <a:avLst/>
          </a:prstGeom>
          <a:noFill/>
        </p:spPr>
        <p:txBody>
          <a:bodyPr wrap="square" rtlCol="0">
            <a:spAutoFit/>
          </a:bodyPr>
          <a:lstStyle/>
          <a:p>
            <a:r>
              <a:rPr lang="es-CO" b="1" i="1" dirty="0">
                <a:solidFill>
                  <a:srgbClr val="50A0E0"/>
                </a:solidFill>
                <a:latin typeface="Lato" panose="020F0502020204030203" pitchFamily="34" charset="0"/>
                <a:ea typeface="Lato" panose="020F0502020204030203" pitchFamily="34" charset="0"/>
                <a:cs typeface="Lato" panose="020F0502020204030203" pitchFamily="34" charset="0"/>
              </a:rPr>
              <a:t>www.esdegue.edu.co</a:t>
            </a:r>
          </a:p>
        </p:txBody>
      </p:sp>
      <p:pic>
        <p:nvPicPr>
          <p:cNvPr id="2" name="Imagen 1">
            <a:extLst>
              <a:ext uri="{FF2B5EF4-FFF2-40B4-BE49-F238E27FC236}">
                <a16:creationId xmlns:a16="http://schemas.microsoft.com/office/drawing/2014/main" id="{B5496A6B-95C3-35AB-B0F7-0295107F707F}"/>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212027" y="-257881"/>
            <a:ext cx="3191582" cy="3191582"/>
          </a:xfrm>
          <a:prstGeom prst="rect">
            <a:avLst/>
          </a:prstGeom>
        </p:spPr>
      </p:pic>
    </p:spTree>
    <p:extLst>
      <p:ext uri="{BB962C8B-B14F-4D97-AF65-F5344CB8AC3E}">
        <p14:creationId xmlns:p14="http://schemas.microsoft.com/office/powerpoint/2010/main" val="183178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E8E3D39-184C-166B-AD85-2DDDC43CE0E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E2456FDF-3959-5715-5BA4-A5300D00A2E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4F03BA1-6773-9F70-45A1-D447A0AEE367}"/>
              </a:ext>
            </a:extLst>
          </p:cNvPr>
          <p:cNvSpPr>
            <a:spLocks noGrp="1"/>
          </p:cNvSpPr>
          <p:nvPr>
            <p:ph type="dt" sz="half" idx="10"/>
          </p:nvPr>
        </p:nvSpPr>
        <p:spPr/>
        <p:txBody>
          <a:bodyPr/>
          <a:lstStyle/>
          <a:p>
            <a:fld id="{CDF88E34-D0E7-4C09-A75A-E5A7EF82DB09}" type="datetimeFigureOut">
              <a:rPr lang="es-CO" smtClean="0"/>
              <a:t>10/06/2025</a:t>
            </a:fld>
            <a:endParaRPr lang="es-CO"/>
          </a:p>
        </p:txBody>
      </p:sp>
      <p:sp>
        <p:nvSpPr>
          <p:cNvPr id="5" name="Marcador de pie de página 4">
            <a:extLst>
              <a:ext uri="{FF2B5EF4-FFF2-40B4-BE49-F238E27FC236}">
                <a16:creationId xmlns:a16="http://schemas.microsoft.com/office/drawing/2014/main" id="{5BC821B2-1DE9-E344-8BEB-FDB0D2EAAE27}"/>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C0C4A5C7-22E0-8F8C-2284-5DE480A92A35}"/>
              </a:ext>
            </a:extLst>
          </p:cNvPr>
          <p:cNvSpPr>
            <a:spLocks noGrp="1"/>
          </p:cNvSpPr>
          <p:nvPr>
            <p:ph type="sldNum" sz="quarter" idx="12"/>
          </p:nvPr>
        </p:nvSpPr>
        <p:spPr/>
        <p:txBody>
          <a:bodyPr/>
          <a:lstStyle/>
          <a:p>
            <a:fld id="{32AC19B9-4809-461D-9BE5-0D76AB0317EB}" type="slidenum">
              <a:rPr lang="es-CO" smtClean="0"/>
              <a:t>‹Nº›</a:t>
            </a:fld>
            <a:endParaRPr lang="es-CO"/>
          </a:p>
        </p:txBody>
      </p:sp>
    </p:spTree>
    <p:extLst>
      <p:ext uri="{BB962C8B-B14F-4D97-AF65-F5344CB8AC3E}">
        <p14:creationId xmlns:p14="http://schemas.microsoft.com/office/powerpoint/2010/main" val="585994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018BAE-4FE8-865C-9F2F-3F14A9C4365C}"/>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973600E-84C1-35B9-9ACC-74ED3887A3F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5B42A7E-24EF-0ADB-E236-40CBFD03F566}"/>
              </a:ext>
            </a:extLst>
          </p:cNvPr>
          <p:cNvSpPr>
            <a:spLocks noGrp="1"/>
          </p:cNvSpPr>
          <p:nvPr>
            <p:ph type="dt" sz="half" idx="10"/>
          </p:nvPr>
        </p:nvSpPr>
        <p:spPr/>
        <p:txBody>
          <a:bodyPr/>
          <a:lstStyle/>
          <a:p>
            <a:fld id="{580669B1-8BDC-4B08-A559-24C96564980A}" type="datetimeFigureOut">
              <a:rPr lang="es-ES" smtClean="0"/>
              <a:t>10/06/2025</a:t>
            </a:fld>
            <a:endParaRPr lang="es-ES"/>
          </a:p>
        </p:txBody>
      </p:sp>
      <p:sp>
        <p:nvSpPr>
          <p:cNvPr id="5" name="Marcador de pie de página 4">
            <a:extLst>
              <a:ext uri="{FF2B5EF4-FFF2-40B4-BE49-F238E27FC236}">
                <a16:creationId xmlns:a16="http://schemas.microsoft.com/office/drawing/2014/main" id="{2BDA2515-3CCE-0D8D-E7A2-2A2110A0838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A6EAEA8-5B85-756F-E1A1-12E0BA31E6D9}"/>
              </a:ext>
            </a:extLst>
          </p:cNvPr>
          <p:cNvSpPr>
            <a:spLocks noGrp="1"/>
          </p:cNvSpPr>
          <p:nvPr>
            <p:ph type="sldNum" sz="quarter" idx="12"/>
          </p:nvPr>
        </p:nvSpPr>
        <p:spPr/>
        <p:txBody>
          <a:bodyPr/>
          <a:lstStyle/>
          <a:p>
            <a:fld id="{30FE16F6-FD15-40CB-8036-C084745A459C}" type="slidenum">
              <a:rPr lang="es-ES" smtClean="0"/>
              <a:t>‹Nº›</a:t>
            </a:fld>
            <a:endParaRPr lang="es-ES"/>
          </a:p>
        </p:txBody>
      </p:sp>
    </p:spTree>
    <p:extLst>
      <p:ext uri="{BB962C8B-B14F-4D97-AF65-F5344CB8AC3E}">
        <p14:creationId xmlns:p14="http://schemas.microsoft.com/office/powerpoint/2010/main" val="3780216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48" name="Triángulo isósceles 47">
            <a:extLst>
              <a:ext uri="{FF2B5EF4-FFF2-40B4-BE49-F238E27FC236}">
                <a16:creationId xmlns:a16="http://schemas.microsoft.com/office/drawing/2014/main" id="{D35001EE-7CC9-2E0F-42F1-1B9B262206A7}"/>
              </a:ext>
            </a:extLst>
          </p:cNvPr>
          <p:cNvSpPr/>
          <p:nvPr userDrawn="1"/>
        </p:nvSpPr>
        <p:spPr>
          <a:xfrm>
            <a:off x="7994718" y="5947890"/>
            <a:ext cx="1004670" cy="963466"/>
          </a:xfrm>
          <a:prstGeom prst="triangle">
            <a:avLst/>
          </a:prstGeom>
          <a:solidFill>
            <a:srgbClr val="1026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4" name="Forma libre: forma 43">
            <a:extLst>
              <a:ext uri="{FF2B5EF4-FFF2-40B4-BE49-F238E27FC236}">
                <a16:creationId xmlns:a16="http://schemas.microsoft.com/office/drawing/2014/main" id="{5E2BDA32-9535-318B-157F-5ABC5CFC2AFE}"/>
              </a:ext>
            </a:extLst>
          </p:cNvPr>
          <p:cNvSpPr/>
          <p:nvPr userDrawn="1"/>
        </p:nvSpPr>
        <p:spPr>
          <a:xfrm rot="9529021">
            <a:off x="7336892" y="-71484"/>
            <a:ext cx="2320322" cy="7000966"/>
          </a:xfrm>
          <a:custGeom>
            <a:avLst/>
            <a:gdLst>
              <a:gd name="connsiteX0" fmla="*/ 614037 w 2320322"/>
              <a:gd name="connsiteY0" fmla="*/ 7000966 h 7000966"/>
              <a:gd name="connsiteX1" fmla="*/ 0 w 2320322"/>
              <a:gd name="connsiteY1" fmla="*/ 6763006 h 7000966"/>
              <a:gd name="connsiteX2" fmla="*/ 1706285 w 2320322"/>
              <a:gd name="connsiteY2" fmla="*/ 0 h 7000966"/>
              <a:gd name="connsiteX3" fmla="*/ 2320322 w 2320322"/>
              <a:gd name="connsiteY3" fmla="*/ 237959 h 7000966"/>
            </a:gdLst>
            <a:ahLst/>
            <a:cxnLst>
              <a:cxn ang="0">
                <a:pos x="connsiteX0" y="connsiteY0"/>
              </a:cxn>
              <a:cxn ang="0">
                <a:pos x="connsiteX1" y="connsiteY1"/>
              </a:cxn>
              <a:cxn ang="0">
                <a:pos x="connsiteX2" y="connsiteY2"/>
              </a:cxn>
              <a:cxn ang="0">
                <a:pos x="connsiteX3" y="connsiteY3"/>
              </a:cxn>
            </a:cxnLst>
            <a:rect l="l" t="t" r="r" b="b"/>
            <a:pathLst>
              <a:path w="2320322" h="7000966">
                <a:moveTo>
                  <a:pt x="614037" y="7000966"/>
                </a:moveTo>
                <a:lnTo>
                  <a:pt x="0" y="6763006"/>
                </a:lnTo>
                <a:lnTo>
                  <a:pt x="1706285" y="0"/>
                </a:lnTo>
                <a:lnTo>
                  <a:pt x="2320322" y="237959"/>
                </a:lnTo>
                <a:close/>
              </a:path>
            </a:pathLst>
          </a:cu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Diagrama de flujo: entrada manual 15">
            <a:extLst>
              <a:ext uri="{FF2B5EF4-FFF2-40B4-BE49-F238E27FC236}">
                <a16:creationId xmlns:a16="http://schemas.microsoft.com/office/drawing/2014/main" id="{610E433C-8929-89C1-774C-AC527CB9A9F1}"/>
              </a:ext>
            </a:extLst>
          </p:cNvPr>
          <p:cNvSpPr/>
          <p:nvPr userDrawn="1"/>
        </p:nvSpPr>
        <p:spPr>
          <a:xfrm rot="5400000" flipH="1" flipV="1">
            <a:off x="6567952" y="1287308"/>
            <a:ext cx="6911357" cy="4336738"/>
          </a:xfrm>
          <a:prstGeom prst="flowChartManualInpu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Diagrama de flujo: entrada manual 19">
            <a:extLst>
              <a:ext uri="{FF2B5EF4-FFF2-40B4-BE49-F238E27FC236}">
                <a16:creationId xmlns:a16="http://schemas.microsoft.com/office/drawing/2014/main" id="{610E433C-8929-89C1-774C-AC527CB9A9F1}"/>
              </a:ext>
            </a:extLst>
          </p:cNvPr>
          <p:cNvSpPr/>
          <p:nvPr userDrawn="1"/>
        </p:nvSpPr>
        <p:spPr>
          <a:xfrm rot="5400000" flipH="1" flipV="1">
            <a:off x="6551803" y="1303458"/>
            <a:ext cx="6943654" cy="4336738"/>
          </a:xfrm>
          <a:prstGeom prst="flowChartManualInput">
            <a:avLst/>
          </a:prstGeom>
          <a:blipFill dpi="0" rotWithShape="0">
            <a:blip r:embed="rId2">
              <a:alphaModFix amt="38000"/>
            </a:blip>
            <a:srcRect/>
            <a:stretch>
              <a:fillRect l="-81400" t="-786" r="-94972"/>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45" name="Grupo 44">
            <a:extLst>
              <a:ext uri="{FF2B5EF4-FFF2-40B4-BE49-F238E27FC236}">
                <a16:creationId xmlns:a16="http://schemas.microsoft.com/office/drawing/2014/main" id="{A363B1FC-E98D-5FF5-D7B0-C788FAFF7C18}"/>
              </a:ext>
            </a:extLst>
          </p:cNvPr>
          <p:cNvGrpSpPr/>
          <p:nvPr userDrawn="1"/>
        </p:nvGrpSpPr>
        <p:grpSpPr>
          <a:xfrm>
            <a:off x="8811882" y="6314229"/>
            <a:ext cx="3380117" cy="327007"/>
            <a:chOff x="8636485" y="6442253"/>
            <a:chExt cx="3380117" cy="327007"/>
          </a:xfrm>
        </p:grpSpPr>
        <p:sp>
          <p:nvSpPr>
            <p:cNvPr id="11" name="Subtítulo 2">
              <a:extLst>
                <a:ext uri="{FF2B5EF4-FFF2-40B4-BE49-F238E27FC236}">
                  <a16:creationId xmlns:a16="http://schemas.microsoft.com/office/drawing/2014/main" id="{ACD87067-AD6C-C8D6-E822-EDA3A66C619E}"/>
                </a:ext>
              </a:extLst>
            </p:cNvPr>
            <p:cNvSpPr txBox="1">
              <a:spLocks/>
            </p:cNvSpPr>
            <p:nvPr userDrawn="1"/>
          </p:nvSpPr>
          <p:spPr>
            <a:xfrm>
              <a:off x="8636485"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E4EEFA"/>
                  </a:solidFill>
                </a:rPr>
                <a:t>Versión: 2025</a:t>
              </a:r>
            </a:p>
          </p:txBody>
        </p:sp>
        <p:sp>
          <p:nvSpPr>
            <p:cNvPr id="12" name="Subtítulo 2">
              <a:extLst>
                <a:ext uri="{FF2B5EF4-FFF2-40B4-BE49-F238E27FC236}">
                  <a16:creationId xmlns:a16="http://schemas.microsoft.com/office/drawing/2014/main" id="{54B47BFE-CF98-03E3-DA3E-853E7815B8F3}"/>
                </a:ext>
              </a:extLst>
            </p:cNvPr>
            <p:cNvSpPr txBox="1">
              <a:spLocks/>
            </p:cNvSpPr>
            <p:nvPr userDrawn="1"/>
          </p:nvSpPr>
          <p:spPr>
            <a:xfrm>
              <a:off x="9705663"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3" name="Conector recto 12">
              <a:extLst>
                <a:ext uri="{FF2B5EF4-FFF2-40B4-BE49-F238E27FC236}">
                  <a16:creationId xmlns:a16="http://schemas.microsoft.com/office/drawing/2014/main" id="{12BAE0AE-BDA3-1847-8F6E-CA358CF0C6C6}"/>
                </a:ext>
              </a:extLst>
            </p:cNvPr>
            <p:cNvCxnSpPr>
              <a:cxnSpLocks/>
            </p:cNvCxnSpPr>
            <p:nvPr userDrawn="1"/>
          </p:nvCxnSpPr>
          <p:spPr>
            <a:xfrm>
              <a:off x="9705663"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sp>
        <p:nvSpPr>
          <p:cNvPr id="35" name="Forma libre: forma 34">
            <a:extLst>
              <a:ext uri="{FF2B5EF4-FFF2-40B4-BE49-F238E27FC236}">
                <a16:creationId xmlns:a16="http://schemas.microsoft.com/office/drawing/2014/main" id="{5612C8D7-850D-50EF-8270-C489398759A2}"/>
              </a:ext>
            </a:extLst>
          </p:cNvPr>
          <p:cNvSpPr/>
          <p:nvPr userDrawn="1"/>
        </p:nvSpPr>
        <p:spPr>
          <a:xfrm rot="10800000">
            <a:off x="7432638" y="1057091"/>
            <a:ext cx="4759362" cy="1141046"/>
          </a:xfrm>
          <a:custGeom>
            <a:avLst/>
            <a:gdLst>
              <a:gd name="connsiteX0" fmla="*/ 4188839 w 4759362"/>
              <a:gd name="connsiteY0" fmla="*/ 1141046 h 1141046"/>
              <a:gd name="connsiteX1" fmla="*/ 0 w 4759362"/>
              <a:gd name="connsiteY1" fmla="*/ 1141046 h 1141046"/>
              <a:gd name="connsiteX2" fmla="*/ 0 w 4759362"/>
              <a:gd name="connsiteY2" fmla="*/ 0 h 1141046"/>
              <a:gd name="connsiteX3" fmla="*/ 4188839 w 4759362"/>
              <a:gd name="connsiteY3" fmla="*/ 0 h 1141046"/>
              <a:gd name="connsiteX4" fmla="*/ 4759362 w 4759362"/>
              <a:gd name="connsiteY4" fmla="*/ 570523 h 1141046"/>
              <a:gd name="connsiteX5" fmla="*/ 4188839 w 4759362"/>
              <a:gd name="connsiteY5" fmla="*/ 1141046 h 114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59362" h="1141046">
                <a:moveTo>
                  <a:pt x="4188839" y="1141046"/>
                </a:moveTo>
                <a:lnTo>
                  <a:pt x="0" y="1141046"/>
                </a:lnTo>
                <a:lnTo>
                  <a:pt x="0" y="0"/>
                </a:lnTo>
                <a:lnTo>
                  <a:pt x="4188839" y="0"/>
                </a:lnTo>
                <a:cubicBezTo>
                  <a:pt x="4503930" y="0"/>
                  <a:pt x="4759362" y="255432"/>
                  <a:pt x="4759362" y="570523"/>
                </a:cubicBezTo>
                <a:cubicBezTo>
                  <a:pt x="4759362" y="885614"/>
                  <a:pt x="4503930" y="1141046"/>
                  <a:pt x="4188839" y="1141046"/>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ln>
                <a:solidFill>
                  <a:srgbClr val="0D0619"/>
                </a:solidFill>
              </a:ln>
            </a:endParaRPr>
          </a:p>
        </p:txBody>
      </p:sp>
      <p:sp>
        <p:nvSpPr>
          <p:cNvPr id="8" name="Rectángulo 7">
            <a:extLst>
              <a:ext uri="{FF2B5EF4-FFF2-40B4-BE49-F238E27FC236}">
                <a16:creationId xmlns:a16="http://schemas.microsoft.com/office/drawing/2014/main" id="{F18CD5F6-F113-1D70-FD61-784C5D528335}"/>
              </a:ext>
            </a:extLst>
          </p:cNvPr>
          <p:cNvSpPr/>
          <p:nvPr userDrawn="1"/>
        </p:nvSpPr>
        <p:spPr>
          <a:xfrm>
            <a:off x="11623330" y="0"/>
            <a:ext cx="568670" cy="1580298"/>
          </a:xfrm>
          <a:prstGeom prst="rect">
            <a:avLst/>
          </a:prstGeom>
          <a:blipFill>
            <a:blip r:embed="rId3">
              <a:lum bright="70000" contrast="-70000"/>
            </a:blip>
            <a:stretch>
              <a:fillRect l="-17680" r="-239783"/>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55" name="Gráfico 54">
            <a:extLst>
              <a:ext uri="{FF2B5EF4-FFF2-40B4-BE49-F238E27FC236}">
                <a16:creationId xmlns:a16="http://schemas.microsoft.com/office/drawing/2014/main" id="{A1AA4A7D-B512-56A6-6869-2D949C6E078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cxnSp>
        <p:nvCxnSpPr>
          <p:cNvPr id="56" name="Conector recto 55">
            <a:extLst>
              <a:ext uri="{FF2B5EF4-FFF2-40B4-BE49-F238E27FC236}">
                <a16:creationId xmlns:a16="http://schemas.microsoft.com/office/drawing/2014/main" id="{6DE64664-6FE2-AAD9-B242-D6B8F6232BA7}"/>
              </a:ext>
            </a:extLst>
          </p:cNvPr>
          <p:cNvCxnSpPr>
            <a:cxnSpLocks/>
          </p:cNvCxnSpPr>
          <p:nvPr userDrawn="1"/>
        </p:nvCxnSpPr>
        <p:spPr>
          <a:xfrm>
            <a:off x="6035748" y="6651150"/>
            <a:ext cx="1906807"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cxnSp>
        <p:nvCxnSpPr>
          <p:cNvPr id="57" name="Conector recto 56">
            <a:extLst>
              <a:ext uri="{FF2B5EF4-FFF2-40B4-BE49-F238E27FC236}">
                <a16:creationId xmlns:a16="http://schemas.microsoft.com/office/drawing/2014/main" id="{A843DE5E-A159-20C4-B725-A0C23CB71733}"/>
              </a:ext>
            </a:extLst>
          </p:cNvPr>
          <p:cNvCxnSpPr>
            <a:cxnSpLocks/>
          </p:cNvCxnSpPr>
          <p:nvPr userDrawn="1"/>
        </p:nvCxnSpPr>
        <p:spPr>
          <a:xfrm>
            <a:off x="1151877" y="344522"/>
            <a:ext cx="2281643"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58" name="Rectángulo 57">
            <a:extLst>
              <a:ext uri="{FF2B5EF4-FFF2-40B4-BE49-F238E27FC236}">
                <a16:creationId xmlns:a16="http://schemas.microsoft.com/office/drawing/2014/main" id="{E3919DD2-6C01-982E-B0A5-FCDD0FDBB745}"/>
              </a:ext>
            </a:extLst>
          </p:cNvPr>
          <p:cNvSpPr/>
          <p:nvPr userDrawn="1"/>
        </p:nvSpPr>
        <p:spPr>
          <a:xfrm flipV="1">
            <a:off x="5975496" y="6590898"/>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9" name="Gráfico 58">
            <a:extLst>
              <a:ext uri="{FF2B5EF4-FFF2-40B4-BE49-F238E27FC236}">
                <a16:creationId xmlns:a16="http://schemas.microsoft.com/office/drawing/2014/main" id="{154DB922-E45D-78D6-FB7D-6C03DDD1F8C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681333" y="300900"/>
            <a:ext cx="1117241" cy="79919"/>
          </a:xfrm>
          <a:prstGeom prst="rect">
            <a:avLst/>
          </a:prstGeom>
        </p:spPr>
      </p:pic>
      <p:pic>
        <p:nvPicPr>
          <p:cNvPr id="60" name="Gráfico 59">
            <a:extLst>
              <a:ext uri="{FF2B5EF4-FFF2-40B4-BE49-F238E27FC236}">
                <a16:creationId xmlns:a16="http://schemas.microsoft.com/office/drawing/2014/main" id="{FB92AE36-F2C1-F34B-71EF-A8E6F25E4FE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459984" y="6610645"/>
            <a:ext cx="1117241" cy="79919"/>
          </a:xfrm>
          <a:prstGeom prst="rect">
            <a:avLst/>
          </a:prstGeom>
        </p:spPr>
      </p:pic>
      <p:sp>
        <p:nvSpPr>
          <p:cNvPr id="61" name="Rectángulo 60">
            <a:extLst>
              <a:ext uri="{FF2B5EF4-FFF2-40B4-BE49-F238E27FC236}">
                <a16:creationId xmlns:a16="http://schemas.microsoft.com/office/drawing/2014/main" id="{FAE2FD70-7ED4-750E-CA1C-5914123E06CA}"/>
              </a:ext>
            </a:extLst>
          </p:cNvPr>
          <p:cNvSpPr/>
          <p:nvPr userDrawn="1"/>
        </p:nvSpPr>
        <p:spPr>
          <a:xfrm flipV="1">
            <a:off x="3411223" y="289851"/>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2" name="Rectángulo 61">
            <a:extLst>
              <a:ext uri="{FF2B5EF4-FFF2-40B4-BE49-F238E27FC236}">
                <a16:creationId xmlns:a16="http://schemas.microsoft.com/office/drawing/2014/main" id="{B39487E3-3BD2-0794-750B-B015386AA6EE}"/>
              </a:ext>
            </a:extLst>
          </p:cNvPr>
          <p:cNvSpPr/>
          <p:nvPr userDrawn="1"/>
        </p:nvSpPr>
        <p:spPr>
          <a:xfrm flipV="1">
            <a:off x="1058721" y="289851"/>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3" name="Rectángulo 62">
            <a:extLst>
              <a:ext uri="{FF2B5EF4-FFF2-40B4-BE49-F238E27FC236}">
                <a16:creationId xmlns:a16="http://schemas.microsoft.com/office/drawing/2014/main" id="{B949ADB0-B410-A8A4-846A-D6BE0DAF84FF}"/>
              </a:ext>
            </a:extLst>
          </p:cNvPr>
          <p:cNvSpPr/>
          <p:nvPr userDrawn="1"/>
        </p:nvSpPr>
        <p:spPr>
          <a:xfrm flipV="1">
            <a:off x="7887423" y="6590898"/>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5" name="Gráfico 4">
            <a:extLst>
              <a:ext uri="{FF2B5EF4-FFF2-40B4-BE49-F238E27FC236}">
                <a16:creationId xmlns:a16="http://schemas.microsoft.com/office/drawing/2014/main" id="{B563D6FC-B7A6-E214-7C72-FD9B5FAAE641}"/>
              </a:ext>
            </a:extLst>
          </p:cNvPr>
          <p:cNvPicPr>
            <a:picLocks noChangeAspect="1"/>
          </p:cNvPicPr>
          <p:nvPr userDrawn="1"/>
        </p:nvPicPr>
        <p:blipFill>
          <a:blip r:embed="rId8">
            <a:alphaModFix amt="67000"/>
            <a:extLst>
              <a:ext uri="{96DAC541-7B7A-43D3-8B79-37D633B846F1}">
                <asvg:svgBlip xmlns:asvg="http://schemas.microsoft.com/office/drawing/2016/SVG/main" r:embed="rId9"/>
              </a:ext>
            </a:extLst>
          </a:blip>
          <a:stretch>
            <a:fillRect/>
          </a:stretch>
        </p:blipFill>
        <p:spPr>
          <a:xfrm rot="10800000">
            <a:off x="11401850" y="2224688"/>
            <a:ext cx="790149" cy="1580298"/>
          </a:xfrm>
          <a:prstGeom prst="rect">
            <a:avLst/>
          </a:prstGeom>
        </p:spPr>
      </p:pic>
      <p:sp>
        <p:nvSpPr>
          <p:cNvPr id="53" name="Elipse 52">
            <a:extLst>
              <a:ext uri="{FF2B5EF4-FFF2-40B4-BE49-F238E27FC236}">
                <a16:creationId xmlns:a16="http://schemas.microsoft.com/office/drawing/2014/main" id="{70DED0B7-7DEB-1DF2-6FD1-817C279751B4}"/>
              </a:ext>
            </a:extLst>
          </p:cNvPr>
          <p:cNvSpPr/>
          <p:nvPr userDrawn="1"/>
        </p:nvSpPr>
        <p:spPr>
          <a:xfrm>
            <a:off x="11413174" y="2124070"/>
            <a:ext cx="737831" cy="737831"/>
          </a:xfrm>
          <a:prstGeom prst="ellipse">
            <a:avLst/>
          </a:prstGeom>
          <a:solidFill>
            <a:schemeClr val="bg1">
              <a:alpha val="84000"/>
            </a:schemeClr>
          </a:solidFill>
          <a:ln w="3302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5800" dirty="0"/>
          </a:p>
        </p:txBody>
      </p:sp>
      <p:pic>
        <p:nvPicPr>
          <p:cNvPr id="2" name="Imagen 1">
            <a:extLst>
              <a:ext uri="{FF2B5EF4-FFF2-40B4-BE49-F238E27FC236}">
                <a16:creationId xmlns:a16="http://schemas.microsoft.com/office/drawing/2014/main" id="{D47E6233-AD01-D01B-0564-0312F9533D6D}"/>
              </a:ext>
            </a:extLst>
          </p:cNvPr>
          <p:cNvPicPr>
            <a:picLocks noChangeAspect="1"/>
          </p:cNvPicPr>
          <p:nvPr userDrawn="1"/>
        </p:nvPicPr>
        <p:blipFill>
          <a:blip r:embed="rId10">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620554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5BA7F7-EEEA-521A-09A2-062A303A4482}"/>
              </a:ext>
            </a:extLst>
          </p:cNvPr>
          <p:cNvSpPr>
            <a:spLocks noGrp="1"/>
          </p:cNvSpPr>
          <p:nvPr>
            <p:ph type="title" hasCustomPrompt="1"/>
          </p:nvPr>
        </p:nvSpPr>
        <p:spPr>
          <a:xfrm>
            <a:off x="831850" y="1709738"/>
            <a:ext cx="10515600" cy="2852737"/>
          </a:xfrm>
        </p:spPr>
        <p:txBody>
          <a:bodyPr anchor="b"/>
          <a:lstStyle>
            <a:lvl1pPr>
              <a:defRPr sz="6000"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3" name="Marcador de texto 2">
            <a:extLst>
              <a:ext uri="{FF2B5EF4-FFF2-40B4-BE49-F238E27FC236}">
                <a16:creationId xmlns:a16="http://schemas.microsoft.com/office/drawing/2014/main" id="{E535D52B-A367-D1D1-7E68-7EC5097E0197}"/>
              </a:ext>
            </a:extLst>
          </p:cNvPr>
          <p:cNvSpPr>
            <a:spLocks noGrp="1"/>
          </p:cNvSpPr>
          <p:nvPr>
            <p:ph type="body" idx="1" hasCustomPrompt="1"/>
          </p:nvPr>
        </p:nvSpPr>
        <p:spPr>
          <a:xfrm>
            <a:off x="831850" y="4589463"/>
            <a:ext cx="10515600" cy="1500187"/>
          </a:xfrm>
        </p:spPr>
        <p:txBody>
          <a:bodyPr/>
          <a:lstStyle>
            <a:lvl1pPr marL="0" indent="0">
              <a:buNone/>
              <a:defRPr sz="2400">
                <a:solidFill>
                  <a:schemeClr val="tx1">
                    <a:tint val="82000"/>
                  </a:schemeClr>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sp>
        <p:nvSpPr>
          <p:cNvPr id="4" name="Marcador de fecha 3">
            <a:extLst>
              <a:ext uri="{FF2B5EF4-FFF2-40B4-BE49-F238E27FC236}">
                <a16:creationId xmlns:a16="http://schemas.microsoft.com/office/drawing/2014/main" id="{E0C55430-0DC4-B7CE-0AC7-90582EDDE098}"/>
              </a:ext>
            </a:extLst>
          </p:cNvPr>
          <p:cNvSpPr>
            <a:spLocks noGrp="1"/>
          </p:cNvSpPr>
          <p:nvPr>
            <p:ph type="dt" sz="half" idx="10"/>
          </p:nvPr>
        </p:nvSpPr>
        <p:spPr/>
        <p:txBody>
          <a:bodyPr/>
          <a:lstStyle/>
          <a:p>
            <a:fld id="{CDF88E34-D0E7-4C09-A75A-E5A7EF82DB09}" type="datetimeFigureOut">
              <a:rPr lang="es-CO" smtClean="0"/>
              <a:t>10/06/2025</a:t>
            </a:fld>
            <a:endParaRPr lang="es-CO"/>
          </a:p>
        </p:txBody>
      </p:sp>
      <p:sp>
        <p:nvSpPr>
          <p:cNvPr id="5" name="Marcador de pie de página 4">
            <a:extLst>
              <a:ext uri="{FF2B5EF4-FFF2-40B4-BE49-F238E27FC236}">
                <a16:creationId xmlns:a16="http://schemas.microsoft.com/office/drawing/2014/main" id="{B25F882F-7348-9D16-18DA-7CE4AB36A59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4E651C4-6359-5D60-50A4-50377A42D313}"/>
              </a:ext>
            </a:extLst>
          </p:cNvPr>
          <p:cNvSpPr>
            <a:spLocks noGrp="1"/>
          </p:cNvSpPr>
          <p:nvPr>
            <p:ph type="sldNum" sz="quarter" idx="12"/>
          </p:nvPr>
        </p:nvSpPr>
        <p:spPr/>
        <p:txBody>
          <a:bodyPr/>
          <a:lstStyle/>
          <a:p>
            <a:fld id="{32AC19B9-4809-461D-9BE5-0D76AB0317EB}" type="slidenum">
              <a:rPr lang="es-CO" smtClean="0"/>
              <a:t>‹Nº›</a:t>
            </a:fld>
            <a:endParaRPr lang="es-CO"/>
          </a:p>
        </p:txBody>
      </p:sp>
      <p:cxnSp>
        <p:nvCxnSpPr>
          <p:cNvPr id="7" name="Conector recto 6">
            <a:extLst>
              <a:ext uri="{FF2B5EF4-FFF2-40B4-BE49-F238E27FC236}">
                <a16:creationId xmlns:a16="http://schemas.microsoft.com/office/drawing/2014/main" id="{E9880E6B-18D3-4698-9B68-238ADCDEEDBC}"/>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8" name="Rectángulo 7">
            <a:extLst>
              <a:ext uri="{FF2B5EF4-FFF2-40B4-BE49-F238E27FC236}">
                <a16:creationId xmlns:a16="http://schemas.microsoft.com/office/drawing/2014/main" id="{234CFEF1-C34D-D061-B89E-EEEF497E2622}"/>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9" name="Conector recto 8">
            <a:extLst>
              <a:ext uri="{FF2B5EF4-FFF2-40B4-BE49-F238E27FC236}">
                <a16:creationId xmlns:a16="http://schemas.microsoft.com/office/drawing/2014/main" id="{45E7177E-FA93-A24A-4594-CCB92D1B7BF0}"/>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0" name="Gráfico 9">
            <a:extLst>
              <a:ext uri="{FF2B5EF4-FFF2-40B4-BE49-F238E27FC236}">
                <a16:creationId xmlns:a16="http://schemas.microsoft.com/office/drawing/2014/main" id="{98563242-8066-2FB2-8BDE-9A8E38E9328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1" name="Rectángulo 10">
            <a:extLst>
              <a:ext uri="{FF2B5EF4-FFF2-40B4-BE49-F238E27FC236}">
                <a16:creationId xmlns:a16="http://schemas.microsoft.com/office/drawing/2014/main" id="{2FA88472-C4AF-55ED-1ED4-DE17486EBB13}"/>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11">
            <a:extLst>
              <a:ext uri="{FF2B5EF4-FFF2-40B4-BE49-F238E27FC236}">
                <a16:creationId xmlns:a16="http://schemas.microsoft.com/office/drawing/2014/main" id="{91AF0239-24ED-0330-4F99-42126449352E}"/>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3" name="Grupo 12">
            <a:extLst>
              <a:ext uri="{FF2B5EF4-FFF2-40B4-BE49-F238E27FC236}">
                <a16:creationId xmlns:a16="http://schemas.microsoft.com/office/drawing/2014/main" id="{89E18B4C-4BC0-AC60-63F7-FC1028A9A467}"/>
              </a:ext>
            </a:extLst>
          </p:cNvPr>
          <p:cNvGrpSpPr/>
          <p:nvPr userDrawn="1"/>
        </p:nvGrpSpPr>
        <p:grpSpPr>
          <a:xfrm>
            <a:off x="8505690" y="6270037"/>
            <a:ext cx="3686309" cy="555664"/>
            <a:chOff x="8505690" y="6270037"/>
            <a:chExt cx="3686309" cy="555664"/>
          </a:xfrm>
        </p:grpSpPr>
        <p:sp>
          <p:nvSpPr>
            <p:cNvPr id="14" name="Forma libre: forma 13">
              <a:extLst>
                <a:ext uri="{FF2B5EF4-FFF2-40B4-BE49-F238E27FC236}">
                  <a16:creationId xmlns:a16="http://schemas.microsoft.com/office/drawing/2014/main" id="{918B77D8-FBEB-4E5A-955D-53CE5AEDE76C}"/>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5" name="Subtítulo 2">
              <a:extLst>
                <a:ext uri="{FF2B5EF4-FFF2-40B4-BE49-F238E27FC236}">
                  <a16:creationId xmlns:a16="http://schemas.microsoft.com/office/drawing/2014/main" id="{C262461A-0D66-5349-8678-24C10B140748}"/>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6" name="Subtítulo 2">
              <a:extLst>
                <a:ext uri="{FF2B5EF4-FFF2-40B4-BE49-F238E27FC236}">
                  <a16:creationId xmlns:a16="http://schemas.microsoft.com/office/drawing/2014/main" id="{EF47B88E-B3BF-E1D2-0AD2-E03797CF8B0E}"/>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7" name="Conector recto 16">
              <a:extLst>
                <a:ext uri="{FF2B5EF4-FFF2-40B4-BE49-F238E27FC236}">
                  <a16:creationId xmlns:a16="http://schemas.microsoft.com/office/drawing/2014/main" id="{28F94F19-9DB7-7F52-CE8D-F592C880B09E}"/>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8" name="Gráfico 17">
            <a:extLst>
              <a:ext uri="{FF2B5EF4-FFF2-40B4-BE49-F238E27FC236}">
                <a16:creationId xmlns:a16="http://schemas.microsoft.com/office/drawing/2014/main" id="{DC342B7A-1180-71EC-07CB-35BFE099D50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pic>
        <p:nvPicPr>
          <p:cNvPr id="19" name="Imagen 18">
            <a:extLst>
              <a:ext uri="{FF2B5EF4-FFF2-40B4-BE49-F238E27FC236}">
                <a16:creationId xmlns:a16="http://schemas.microsoft.com/office/drawing/2014/main" id="{73DB3121-B4B9-80B9-F22A-7AA4D2E7725B}"/>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36054250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67CA7C-8BCB-8B20-785D-877B9269CD16}"/>
              </a:ext>
            </a:extLst>
          </p:cNvPr>
          <p:cNvSpPr>
            <a:spLocks noGrp="1"/>
          </p:cNvSpPr>
          <p:nvPr>
            <p:ph type="title" hasCustomPrompt="1"/>
          </p:nvPr>
        </p:nvSpPr>
        <p:spPr/>
        <p:txBody>
          <a:bodyPr/>
          <a:lstStyle>
            <a:lvl1pPr>
              <a:defRPr b="1"/>
            </a:lvl1pPr>
          </a:lstStyle>
          <a:p>
            <a:r>
              <a:rPr lang="es-ES" dirty="0"/>
              <a:t>TÍTULO DIAPOSITIVAS CALIBRI 36PT</a:t>
            </a:r>
            <a:endParaRPr lang="es-CO" dirty="0"/>
          </a:p>
        </p:txBody>
      </p:sp>
      <p:sp>
        <p:nvSpPr>
          <p:cNvPr id="3" name="Marcador de contenido 2">
            <a:extLst>
              <a:ext uri="{FF2B5EF4-FFF2-40B4-BE49-F238E27FC236}">
                <a16:creationId xmlns:a16="http://schemas.microsoft.com/office/drawing/2014/main" id="{8887C767-EC3C-7422-9A2A-4CEB856350BD}"/>
              </a:ext>
            </a:extLst>
          </p:cNvPr>
          <p:cNvSpPr>
            <a:spLocks noGrp="1"/>
          </p:cNvSpPr>
          <p:nvPr>
            <p:ph sz="half" idx="1"/>
          </p:nvPr>
        </p:nvSpPr>
        <p:spPr>
          <a:xfrm>
            <a:off x="838200" y="1825625"/>
            <a:ext cx="5181600" cy="435133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Marcador de contenido 3">
            <a:extLst>
              <a:ext uri="{FF2B5EF4-FFF2-40B4-BE49-F238E27FC236}">
                <a16:creationId xmlns:a16="http://schemas.microsoft.com/office/drawing/2014/main" id="{93CAEDC3-E5EA-69A7-0BA9-63C9EC7E0CB8}"/>
              </a:ext>
            </a:extLst>
          </p:cNvPr>
          <p:cNvSpPr>
            <a:spLocks noGrp="1"/>
          </p:cNvSpPr>
          <p:nvPr>
            <p:ph sz="half" idx="2"/>
          </p:nvPr>
        </p:nvSpPr>
        <p:spPr>
          <a:xfrm>
            <a:off x="6172200" y="1825625"/>
            <a:ext cx="5181600" cy="435133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3056311E-BAFA-D74E-B01D-A75DA196EC8B}"/>
              </a:ext>
            </a:extLst>
          </p:cNvPr>
          <p:cNvSpPr>
            <a:spLocks noGrp="1"/>
          </p:cNvSpPr>
          <p:nvPr>
            <p:ph type="dt" sz="half" idx="10"/>
          </p:nvPr>
        </p:nvSpPr>
        <p:spPr/>
        <p:txBody>
          <a:bodyPr/>
          <a:lstStyle/>
          <a:p>
            <a:fld id="{CDF88E34-D0E7-4C09-A75A-E5A7EF82DB09}" type="datetimeFigureOut">
              <a:rPr lang="es-CO" smtClean="0"/>
              <a:t>10/06/2025</a:t>
            </a:fld>
            <a:endParaRPr lang="es-CO"/>
          </a:p>
        </p:txBody>
      </p:sp>
      <p:sp>
        <p:nvSpPr>
          <p:cNvPr id="6" name="Marcador de pie de página 5">
            <a:extLst>
              <a:ext uri="{FF2B5EF4-FFF2-40B4-BE49-F238E27FC236}">
                <a16:creationId xmlns:a16="http://schemas.microsoft.com/office/drawing/2014/main" id="{B81FDE75-581A-F953-6437-7AF9E2E9D1A8}"/>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2DF55AA8-B079-706C-A891-C5CDD278ACA7}"/>
              </a:ext>
            </a:extLst>
          </p:cNvPr>
          <p:cNvSpPr>
            <a:spLocks noGrp="1"/>
          </p:cNvSpPr>
          <p:nvPr>
            <p:ph type="sldNum" sz="quarter" idx="12"/>
          </p:nvPr>
        </p:nvSpPr>
        <p:spPr/>
        <p:txBody>
          <a:bodyPr/>
          <a:lstStyle/>
          <a:p>
            <a:fld id="{32AC19B9-4809-461D-9BE5-0D76AB0317EB}" type="slidenum">
              <a:rPr lang="es-CO" smtClean="0"/>
              <a:t>‹Nº›</a:t>
            </a:fld>
            <a:endParaRPr lang="es-CO"/>
          </a:p>
        </p:txBody>
      </p:sp>
      <p:cxnSp>
        <p:nvCxnSpPr>
          <p:cNvPr id="8" name="Conector recto 7">
            <a:extLst>
              <a:ext uri="{FF2B5EF4-FFF2-40B4-BE49-F238E27FC236}">
                <a16:creationId xmlns:a16="http://schemas.microsoft.com/office/drawing/2014/main" id="{5AA234D7-CDDD-5167-40B5-9EBAD1B51084}"/>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9" name="Rectángulo 8">
            <a:extLst>
              <a:ext uri="{FF2B5EF4-FFF2-40B4-BE49-F238E27FC236}">
                <a16:creationId xmlns:a16="http://schemas.microsoft.com/office/drawing/2014/main" id="{F9DA892C-96B1-7260-40ED-225E33767764}"/>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0" name="Conector recto 9">
            <a:extLst>
              <a:ext uri="{FF2B5EF4-FFF2-40B4-BE49-F238E27FC236}">
                <a16:creationId xmlns:a16="http://schemas.microsoft.com/office/drawing/2014/main" id="{86B28CAC-13D6-C4C8-F379-4E7611F7CE85}"/>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1" name="Gráfico 10">
            <a:extLst>
              <a:ext uri="{FF2B5EF4-FFF2-40B4-BE49-F238E27FC236}">
                <a16:creationId xmlns:a16="http://schemas.microsoft.com/office/drawing/2014/main" id="{8F6CC01A-0F1F-69C4-4BA1-C7428B2EA96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2" name="Rectángulo 11">
            <a:extLst>
              <a:ext uri="{FF2B5EF4-FFF2-40B4-BE49-F238E27FC236}">
                <a16:creationId xmlns:a16="http://schemas.microsoft.com/office/drawing/2014/main" id="{856D2ED7-0BF6-2CB7-93C3-09E58611344A}"/>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Rectángulo 12">
            <a:extLst>
              <a:ext uri="{FF2B5EF4-FFF2-40B4-BE49-F238E27FC236}">
                <a16:creationId xmlns:a16="http://schemas.microsoft.com/office/drawing/2014/main" id="{5380A055-5F9B-4C13-E5BB-2C7D13761B74}"/>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4" name="Grupo 13">
            <a:extLst>
              <a:ext uri="{FF2B5EF4-FFF2-40B4-BE49-F238E27FC236}">
                <a16:creationId xmlns:a16="http://schemas.microsoft.com/office/drawing/2014/main" id="{2F04C268-D9B8-7790-E7DB-0A0B8F20CC49}"/>
              </a:ext>
            </a:extLst>
          </p:cNvPr>
          <p:cNvGrpSpPr/>
          <p:nvPr userDrawn="1"/>
        </p:nvGrpSpPr>
        <p:grpSpPr>
          <a:xfrm>
            <a:off x="8505690" y="6270037"/>
            <a:ext cx="3686309" cy="555664"/>
            <a:chOff x="8505690" y="6270037"/>
            <a:chExt cx="3686309" cy="555664"/>
          </a:xfrm>
        </p:grpSpPr>
        <p:sp>
          <p:nvSpPr>
            <p:cNvPr id="15" name="Forma libre: forma 14">
              <a:extLst>
                <a:ext uri="{FF2B5EF4-FFF2-40B4-BE49-F238E27FC236}">
                  <a16:creationId xmlns:a16="http://schemas.microsoft.com/office/drawing/2014/main" id="{DA2E2D0C-1323-A818-C193-C9B5E7610305}"/>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6" name="Subtítulo 2">
              <a:extLst>
                <a:ext uri="{FF2B5EF4-FFF2-40B4-BE49-F238E27FC236}">
                  <a16:creationId xmlns:a16="http://schemas.microsoft.com/office/drawing/2014/main" id="{AF28E2A3-F78F-FE9A-1825-8E8E6A1306BA}"/>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7" name="Subtítulo 2">
              <a:extLst>
                <a:ext uri="{FF2B5EF4-FFF2-40B4-BE49-F238E27FC236}">
                  <a16:creationId xmlns:a16="http://schemas.microsoft.com/office/drawing/2014/main" id="{9720C3DA-7FD3-3768-A27F-75E1516E3931}"/>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8" name="Conector recto 17">
              <a:extLst>
                <a:ext uri="{FF2B5EF4-FFF2-40B4-BE49-F238E27FC236}">
                  <a16:creationId xmlns:a16="http://schemas.microsoft.com/office/drawing/2014/main" id="{067C8115-5CCB-7D32-99DD-BDBFF485C441}"/>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9" name="Gráfico 18">
            <a:extLst>
              <a:ext uri="{FF2B5EF4-FFF2-40B4-BE49-F238E27FC236}">
                <a16:creationId xmlns:a16="http://schemas.microsoft.com/office/drawing/2014/main" id="{179C0306-D8D0-F71C-CF1E-9A095DA6642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pic>
        <p:nvPicPr>
          <p:cNvPr id="20" name="Imagen 19">
            <a:extLst>
              <a:ext uri="{FF2B5EF4-FFF2-40B4-BE49-F238E27FC236}">
                <a16:creationId xmlns:a16="http://schemas.microsoft.com/office/drawing/2014/main" id="{5B6C8D6E-0E68-2C8A-D494-EF409EE3F532}"/>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2368073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18CF10-8C0D-E5B9-3720-9C21044E4C59}"/>
              </a:ext>
            </a:extLst>
          </p:cNvPr>
          <p:cNvSpPr>
            <a:spLocks noGrp="1"/>
          </p:cNvSpPr>
          <p:nvPr>
            <p:ph type="title" hasCustomPrompt="1"/>
          </p:nvPr>
        </p:nvSpPr>
        <p:spPr>
          <a:xfrm>
            <a:off x="839788" y="365125"/>
            <a:ext cx="10515600" cy="1325563"/>
          </a:xfrm>
        </p:spPr>
        <p:txBody>
          <a:bodyPr/>
          <a:lstStyle>
            <a:lvl1pPr>
              <a:defRPr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3" name="Marcador de texto 2">
            <a:extLst>
              <a:ext uri="{FF2B5EF4-FFF2-40B4-BE49-F238E27FC236}">
                <a16:creationId xmlns:a16="http://schemas.microsoft.com/office/drawing/2014/main" id="{A0A70D2E-568B-3D3B-1CF1-9D60848C13E3}"/>
              </a:ext>
            </a:extLst>
          </p:cNvPr>
          <p:cNvSpPr>
            <a:spLocks noGrp="1"/>
          </p:cNvSpPr>
          <p:nvPr>
            <p:ph type="body" idx="1" hasCustomPrompt="1"/>
          </p:nvPr>
        </p:nvSpPr>
        <p:spPr>
          <a:xfrm>
            <a:off x="839788" y="1681163"/>
            <a:ext cx="5157787" cy="823912"/>
          </a:xfrm>
        </p:spPr>
        <p:txBody>
          <a:bodyPr anchor="b"/>
          <a:lstStyle>
            <a:lvl1pPr marL="0" indent="0">
              <a:buNone/>
              <a:defRPr sz="2400" b="1">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Subtitulo diapositivas Calibri 24 pt</a:t>
            </a:r>
          </a:p>
        </p:txBody>
      </p:sp>
      <p:sp>
        <p:nvSpPr>
          <p:cNvPr id="4" name="Marcador de contenido 3">
            <a:extLst>
              <a:ext uri="{FF2B5EF4-FFF2-40B4-BE49-F238E27FC236}">
                <a16:creationId xmlns:a16="http://schemas.microsoft.com/office/drawing/2014/main" id="{F244F8B5-B60A-FABA-AEDD-3CF224AFDE63}"/>
              </a:ext>
            </a:extLst>
          </p:cNvPr>
          <p:cNvSpPr>
            <a:spLocks noGrp="1"/>
          </p:cNvSpPr>
          <p:nvPr>
            <p:ph sz="half" idx="2"/>
          </p:nvPr>
        </p:nvSpPr>
        <p:spPr>
          <a:xfrm>
            <a:off x="839788" y="2505075"/>
            <a:ext cx="5157787" cy="368458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5" name="Marcador de texto 4">
            <a:extLst>
              <a:ext uri="{FF2B5EF4-FFF2-40B4-BE49-F238E27FC236}">
                <a16:creationId xmlns:a16="http://schemas.microsoft.com/office/drawing/2014/main" id="{49ED1C77-70DB-FA58-1F9D-A224E69DBA57}"/>
              </a:ext>
            </a:extLst>
          </p:cNvPr>
          <p:cNvSpPr>
            <a:spLocks noGrp="1"/>
          </p:cNvSpPr>
          <p:nvPr>
            <p:ph type="body" sz="quarter" idx="3" hasCustomPrompt="1"/>
          </p:nvPr>
        </p:nvSpPr>
        <p:spPr>
          <a:xfrm>
            <a:off x="6172200" y="1681163"/>
            <a:ext cx="5183188" cy="823912"/>
          </a:xfrm>
        </p:spPr>
        <p:txBody>
          <a:bodyPr anchor="b"/>
          <a:lstStyle>
            <a:lvl1pPr marL="0" indent="0">
              <a:buNone/>
              <a:defRPr sz="2400" b="1">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Subtitulo diapositivas Calibri 24 pt</a:t>
            </a:r>
          </a:p>
        </p:txBody>
      </p:sp>
      <p:sp>
        <p:nvSpPr>
          <p:cNvPr id="6" name="Marcador de contenido 5">
            <a:extLst>
              <a:ext uri="{FF2B5EF4-FFF2-40B4-BE49-F238E27FC236}">
                <a16:creationId xmlns:a16="http://schemas.microsoft.com/office/drawing/2014/main" id="{F5477175-FF90-AD82-F463-0A359BECF9BC}"/>
              </a:ext>
            </a:extLst>
          </p:cNvPr>
          <p:cNvSpPr>
            <a:spLocks noGrp="1"/>
          </p:cNvSpPr>
          <p:nvPr>
            <p:ph sz="quarter" idx="4"/>
          </p:nvPr>
        </p:nvSpPr>
        <p:spPr>
          <a:xfrm>
            <a:off x="6172200" y="2505075"/>
            <a:ext cx="5183188" cy="3684588"/>
          </a:xfrm>
        </p:spPr>
        <p:txBody>
          <a:bodyPr/>
          <a:lstStyle>
            <a:lvl1pPr>
              <a:defRPr>
                <a:latin typeface="Calibri" panose="020F0502020204030204" pitchFamily="34" charset="0"/>
                <a:ea typeface="Calibri" panose="020F0502020204030204" pitchFamily="34" charset="0"/>
                <a:cs typeface="Calibri" panose="020F0502020204030204" pitchFamily="34" charset="0"/>
              </a:defRPr>
            </a:lvl1pPr>
            <a:lvl2pPr>
              <a:defRPr>
                <a:latin typeface="Calibri" panose="020F0502020204030204" pitchFamily="34" charset="0"/>
                <a:ea typeface="Calibri" panose="020F0502020204030204" pitchFamily="34" charset="0"/>
                <a:cs typeface="Calibri" panose="020F0502020204030204" pitchFamily="34" charset="0"/>
              </a:defRPr>
            </a:lvl2pPr>
            <a:lvl3pPr>
              <a:defRPr>
                <a:latin typeface="Calibri" panose="020F0502020204030204" pitchFamily="34" charset="0"/>
                <a:ea typeface="Calibri" panose="020F0502020204030204" pitchFamily="34" charset="0"/>
                <a:cs typeface="Calibri" panose="020F0502020204030204" pitchFamily="34" charset="0"/>
              </a:defRPr>
            </a:lvl3pPr>
            <a:lvl4pPr>
              <a:defRPr>
                <a:latin typeface="Calibri" panose="020F0502020204030204" pitchFamily="34" charset="0"/>
                <a:ea typeface="Calibri" panose="020F0502020204030204" pitchFamily="34" charset="0"/>
                <a:cs typeface="Calibri" panose="020F0502020204030204" pitchFamily="34" charset="0"/>
              </a:defRPr>
            </a:lvl4pPr>
            <a:lvl5pPr>
              <a:defRPr>
                <a:latin typeface="Calibri" panose="020F0502020204030204" pitchFamily="34" charset="0"/>
                <a:ea typeface="Calibri" panose="020F0502020204030204" pitchFamily="34" charset="0"/>
                <a:cs typeface="Calibri" panose="020F0502020204030204" pitchFamily="34" charset="0"/>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0C6A2398-8219-4B1D-2852-6EF0B23E25AB}"/>
              </a:ext>
            </a:extLst>
          </p:cNvPr>
          <p:cNvSpPr>
            <a:spLocks noGrp="1"/>
          </p:cNvSpPr>
          <p:nvPr>
            <p:ph type="dt" sz="half" idx="10"/>
          </p:nvPr>
        </p:nvSpPr>
        <p:spPr/>
        <p:txBody>
          <a:bodyPr/>
          <a:lstStyle/>
          <a:p>
            <a:fld id="{CDF88E34-D0E7-4C09-A75A-E5A7EF82DB09}" type="datetimeFigureOut">
              <a:rPr lang="es-CO" smtClean="0"/>
              <a:t>10/06/2025</a:t>
            </a:fld>
            <a:endParaRPr lang="es-CO"/>
          </a:p>
        </p:txBody>
      </p:sp>
      <p:sp>
        <p:nvSpPr>
          <p:cNvPr id="8" name="Marcador de pie de página 7">
            <a:extLst>
              <a:ext uri="{FF2B5EF4-FFF2-40B4-BE49-F238E27FC236}">
                <a16:creationId xmlns:a16="http://schemas.microsoft.com/office/drawing/2014/main" id="{619160D6-9314-7B64-9F0B-83400F7A09E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F20F135F-4C69-6197-41A1-6664D664631B}"/>
              </a:ext>
            </a:extLst>
          </p:cNvPr>
          <p:cNvSpPr>
            <a:spLocks noGrp="1"/>
          </p:cNvSpPr>
          <p:nvPr>
            <p:ph type="sldNum" sz="quarter" idx="12"/>
          </p:nvPr>
        </p:nvSpPr>
        <p:spPr/>
        <p:txBody>
          <a:bodyPr/>
          <a:lstStyle/>
          <a:p>
            <a:fld id="{32AC19B9-4809-461D-9BE5-0D76AB0317EB}" type="slidenum">
              <a:rPr lang="es-CO" smtClean="0"/>
              <a:t>‹Nº›</a:t>
            </a:fld>
            <a:endParaRPr lang="es-CO"/>
          </a:p>
        </p:txBody>
      </p:sp>
      <p:cxnSp>
        <p:nvCxnSpPr>
          <p:cNvPr id="10" name="Conector recto 9">
            <a:extLst>
              <a:ext uri="{FF2B5EF4-FFF2-40B4-BE49-F238E27FC236}">
                <a16:creationId xmlns:a16="http://schemas.microsoft.com/office/drawing/2014/main" id="{2004F532-9488-327E-DDA9-5F2F27962166}"/>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11" name="Rectángulo 10">
            <a:extLst>
              <a:ext uri="{FF2B5EF4-FFF2-40B4-BE49-F238E27FC236}">
                <a16:creationId xmlns:a16="http://schemas.microsoft.com/office/drawing/2014/main" id="{A9049F49-14E3-E7AE-BFE2-DAF83E9E66E8}"/>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12" name="Conector recto 11">
            <a:extLst>
              <a:ext uri="{FF2B5EF4-FFF2-40B4-BE49-F238E27FC236}">
                <a16:creationId xmlns:a16="http://schemas.microsoft.com/office/drawing/2014/main" id="{7050E000-49F0-50FA-C39E-B1F0758FF702}"/>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13" name="Gráfico 12">
            <a:extLst>
              <a:ext uri="{FF2B5EF4-FFF2-40B4-BE49-F238E27FC236}">
                <a16:creationId xmlns:a16="http://schemas.microsoft.com/office/drawing/2014/main" id="{0C3E57D4-97A5-6B32-4693-964FCA0FD4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4" name="Rectángulo 13">
            <a:extLst>
              <a:ext uri="{FF2B5EF4-FFF2-40B4-BE49-F238E27FC236}">
                <a16:creationId xmlns:a16="http://schemas.microsoft.com/office/drawing/2014/main" id="{2608DF07-9201-AEDB-0162-E91C5A3B8D72}"/>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Rectángulo 14">
            <a:extLst>
              <a:ext uri="{FF2B5EF4-FFF2-40B4-BE49-F238E27FC236}">
                <a16:creationId xmlns:a16="http://schemas.microsoft.com/office/drawing/2014/main" id="{18D78CA0-DDCF-2CA0-E2ED-B3D2E68189D0}"/>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6" name="Grupo 15">
            <a:extLst>
              <a:ext uri="{FF2B5EF4-FFF2-40B4-BE49-F238E27FC236}">
                <a16:creationId xmlns:a16="http://schemas.microsoft.com/office/drawing/2014/main" id="{3DE89ADC-1BEF-2828-B939-44ACC47B7CEA}"/>
              </a:ext>
            </a:extLst>
          </p:cNvPr>
          <p:cNvGrpSpPr/>
          <p:nvPr userDrawn="1"/>
        </p:nvGrpSpPr>
        <p:grpSpPr>
          <a:xfrm>
            <a:off x="8505690" y="6270037"/>
            <a:ext cx="3686309" cy="555664"/>
            <a:chOff x="8505690" y="6270037"/>
            <a:chExt cx="3686309" cy="555664"/>
          </a:xfrm>
        </p:grpSpPr>
        <p:sp>
          <p:nvSpPr>
            <p:cNvPr id="17" name="Forma libre: forma 16">
              <a:extLst>
                <a:ext uri="{FF2B5EF4-FFF2-40B4-BE49-F238E27FC236}">
                  <a16:creationId xmlns:a16="http://schemas.microsoft.com/office/drawing/2014/main" id="{B56243B2-68EF-F922-E3D5-A526D2412E79}"/>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8" name="Subtítulo 2">
              <a:extLst>
                <a:ext uri="{FF2B5EF4-FFF2-40B4-BE49-F238E27FC236}">
                  <a16:creationId xmlns:a16="http://schemas.microsoft.com/office/drawing/2014/main" id="{23476CD7-9C70-E19B-E52F-C396A78F5BF6}"/>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9" name="Subtítulo 2">
              <a:extLst>
                <a:ext uri="{FF2B5EF4-FFF2-40B4-BE49-F238E27FC236}">
                  <a16:creationId xmlns:a16="http://schemas.microsoft.com/office/drawing/2014/main" id="{38EF89A1-6F14-AA99-C7F9-1D300EAD29C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20" name="Conector recto 19">
              <a:extLst>
                <a:ext uri="{FF2B5EF4-FFF2-40B4-BE49-F238E27FC236}">
                  <a16:creationId xmlns:a16="http://schemas.microsoft.com/office/drawing/2014/main" id="{4138AC00-C692-B5EF-1295-FDE21C064E08}"/>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21" name="Gráfico 20">
            <a:extLst>
              <a:ext uri="{FF2B5EF4-FFF2-40B4-BE49-F238E27FC236}">
                <a16:creationId xmlns:a16="http://schemas.microsoft.com/office/drawing/2014/main" id="{7479E789-52B2-3A3B-13B5-04509A7F280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pic>
        <p:nvPicPr>
          <p:cNvPr id="22" name="Imagen 21">
            <a:extLst>
              <a:ext uri="{FF2B5EF4-FFF2-40B4-BE49-F238E27FC236}">
                <a16:creationId xmlns:a16="http://schemas.microsoft.com/office/drawing/2014/main" id="{A35F2E99-AF2C-7355-4264-C244E0C780A8}"/>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1230015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3BBB0E51-1CBA-3958-2D10-0329A41AD0C3}"/>
              </a:ext>
            </a:extLst>
          </p:cNvPr>
          <p:cNvSpPr>
            <a:spLocks noGrp="1"/>
          </p:cNvSpPr>
          <p:nvPr>
            <p:ph type="sldNum" sz="quarter" idx="12"/>
          </p:nvPr>
        </p:nvSpPr>
        <p:spPr/>
        <p:txBody>
          <a:bodyPr/>
          <a:lstStyle/>
          <a:p>
            <a:fld id="{32AC19B9-4809-461D-9BE5-0D76AB0317EB}" type="slidenum">
              <a:rPr lang="es-CO" smtClean="0"/>
              <a:t>‹Nº›</a:t>
            </a:fld>
            <a:endParaRPr lang="es-CO"/>
          </a:p>
        </p:txBody>
      </p:sp>
      <p:cxnSp>
        <p:nvCxnSpPr>
          <p:cNvPr id="6" name="Conector recto 5">
            <a:extLst>
              <a:ext uri="{FF2B5EF4-FFF2-40B4-BE49-F238E27FC236}">
                <a16:creationId xmlns:a16="http://schemas.microsoft.com/office/drawing/2014/main" id="{A7160B39-792F-5079-F74D-A62B30411DEB}"/>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7" name="Rectángulo 6">
            <a:extLst>
              <a:ext uri="{FF2B5EF4-FFF2-40B4-BE49-F238E27FC236}">
                <a16:creationId xmlns:a16="http://schemas.microsoft.com/office/drawing/2014/main" id="{D49858A4-23E2-3FB0-4C5B-8988E374C2CE}"/>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8" name="Conector recto 7">
            <a:extLst>
              <a:ext uri="{FF2B5EF4-FFF2-40B4-BE49-F238E27FC236}">
                <a16:creationId xmlns:a16="http://schemas.microsoft.com/office/drawing/2014/main" id="{D8158569-59C9-7B27-BB1E-08CF31B71AEA}"/>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9" name="Gráfico 8">
            <a:extLst>
              <a:ext uri="{FF2B5EF4-FFF2-40B4-BE49-F238E27FC236}">
                <a16:creationId xmlns:a16="http://schemas.microsoft.com/office/drawing/2014/main" id="{925A6155-69E8-825F-CA51-57EB95CE6F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0" name="Rectángulo 9">
            <a:extLst>
              <a:ext uri="{FF2B5EF4-FFF2-40B4-BE49-F238E27FC236}">
                <a16:creationId xmlns:a16="http://schemas.microsoft.com/office/drawing/2014/main" id="{312EE936-70D4-9791-6EE4-B17275B51EFF}"/>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477FA1EC-0A09-1956-F68A-6533A9C291E0}"/>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12" name="Grupo 11">
            <a:extLst>
              <a:ext uri="{FF2B5EF4-FFF2-40B4-BE49-F238E27FC236}">
                <a16:creationId xmlns:a16="http://schemas.microsoft.com/office/drawing/2014/main" id="{1F6343D1-E8A7-9E36-3B1E-3F8DCD7F31CD}"/>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7044A2EA-F3BC-D77E-2BA0-819294F06B03}"/>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4" name="Subtítulo 2">
              <a:extLst>
                <a:ext uri="{FF2B5EF4-FFF2-40B4-BE49-F238E27FC236}">
                  <a16:creationId xmlns:a16="http://schemas.microsoft.com/office/drawing/2014/main" id="{009E9A0D-C3E6-ABFD-5EF9-60A19C766016}"/>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D9C78D52-4E25-5337-A9E5-9589ACFBDCAF}"/>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02F3ACF5-7D54-BA21-8D70-E40AA9B64054}"/>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39ABE915-9ACE-5D3D-6AB1-B8CB6124C39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
        <p:nvSpPr>
          <p:cNvPr id="18" name="Título 1">
            <a:extLst>
              <a:ext uri="{FF2B5EF4-FFF2-40B4-BE49-F238E27FC236}">
                <a16:creationId xmlns:a16="http://schemas.microsoft.com/office/drawing/2014/main" id="{FBFE5140-E140-52B1-99EC-FC607B7DB1D6}"/>
              </a:ext>
            </a:extLst>
          </p:cNvPr>
          <p:cNvSpPr>
            <a:spLocks noGrp="1"/>
          </p:cNvSpPr>
          <p:nvPr>
            <p:ph type="title" hasCustomPrompt="1"/>
          </p:nvPr>
        </p:nvSpPr>
        <p:spPr>
          <a:xfrm>
            <a:off x="1299598" y="136526"/>
            <a:ext cx="8007239" cy="1130799"/>
          </a:xfrm>
        </p:spPr>
        <p:txBody>
          <a:bodyPr anchor="b">
            <a:normAutofit/>
          </a:bodyPr>
          <a:lstStyle>
            <a:lvl1pPr>
              <a:defRPr sz="3600"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19" name="Marcador de texto 2">
            <a:extLst>
              <a:ext uri="{FF2B5EF4-FFF2-40B4-BE49-F238E27FC236}">
                <a16:creationId xmlns:a16="http://schemas.microsoft.com/office/drawing/2014/main" id="{213F50A1-3189-1D9D-1D9C-4F228781596A}"/>
              </a:ext>
            </a:extLst>
          </p:cNvPr>
          <p:cNvSpPr>
            <a:spLocks noGrp="1"/>
          </p:cNvSpPr>
          <p:nvPr>
            <p:ph type="body" idx="1" hasCustomPrompt="1"/>
          </p:nvPr>
        </p:nvSpPr>
        <p:spPr>
          <a:xfrm>
            <a:off x="1299598" y="1280171"/>
            <a:ext cx="10047851" cy="769286"/>
          </a:xfrm>
        </p:spPr>
        <p:txBody>
          <a:bodyPr/>
          <a:lstStyle>
            <a:lvl1pPr marL="0" indent="0">
              <a:buNone/>
              <a:defRPr sz="2400">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20" name="Imagen 19">
            <a:extLst>
              <a:ext uri="{FF2B5EF4-FFF2-40B4-BE49-F238E27FC236}">
                <a16:creationId xmlns:a16="http://schemas.microsoft.com/office/drawing/2014/main" id="{252A7AD5-2912-A3CE-D8DD-C611DCB6708C}"/>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1716824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cxnSp>
        <p:nvCxnSpPr>
          <p:cNvPr id="24" name="Conector recto 23">
            <a:extLst>
              <a:ext uri="{FF2B5EF4-FFF2-40B4-BE49-F238E27FC236}">
                <a16:creationId xmlns:a16="http://schemas.microsoft.com/office/drawing/2014/main" id="{62B782FE-13EB-DAC3-ED47-0BCB51E8D1D3}"/>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25" name="Rectángulo 24">
            <a:extLst>
              <a:ext uri="{FF2B5EF4-FFF2-40B4-BE49-F238E27FC236}">
                <a16:creationId xmlns:a16="http://schemas.microsoft.com/office/drawing/2014/main" id="{32172E68-C81C-D5DC-4891-AA70CADDAF73}"/>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5" name="Conector recto 4">
            <a:extLst>
              <a:ext uri="{FF2B5EF4-FFF2-40B4-BE49-F238E27FC236}">
                <a16:creationId xmlns:a16="http://schemas.microsoft.com/office/drawing/2014/main" id="{8919BDD3-6E28-C122-74DD-5895BA65E1C5}"/>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pic>
        <p:nvPicPr>
          <p:cNvPr id="6" name="Gráfico 5">
            <a:extLst>
              <a:ext uri="{FF2B5EF4-FFF2-40B4-BE49-F238E27FC236}">
                <a16:creationId xmlns:a16="http://schemas.microsoft.com/office/drawing/2014/main" id="{E66DD3E7-100F-DCD6-0208-5CFB31E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7" name="Rectángulo 6">
            <a:extLst>
              <a:ext uri="{FF2B5EF4-FFF2-40B4-BE49-F238E27FC236}">
                <a16:creationId xmlns:a16="http://schemas.microsoft.com/office/drawing/2014/main" id="{48A33517-C9AC-A48A-545D-35AAC891FE80}"/>
              </a:ext>
            </a:extLst>
          </p:cNvPr>
          <p:cNvSpPr/>
          <p:nvPr userDrawn="1"/>
        </p:nvSpPr>
        <p:spPr>
          <a:xfrm flipV="1">
            <a:off x="11775830" y="8634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3B44C8CD-681E-FCCC-79B3-9BC6839E0ECC}"/>
              </a:ext>
            </a:extLst>
          </p:cNvPr>
          <p:cNvSpPr/>
          <p:nvPr userDrawn="1"/>
        </p:nvSpPr>
        <p:spPr>
          <a:xfrm flipV="1">
            <a:off x="1179095" y="176242"/>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9">
            <a:extLst>
              <a:ext uri="{FF2B5EF4-FFF2-40B4-BE49-F238E27FC236}">
                <a16:creationId xmlns:a16="http://schemas.microsoft.com/office/drawing/2014/main" id="{D8E1D4C2-22D5-6C6F-0D33-EFDCA59471D1}"/>
              </a:ext>
            </a:extLst>
          </p:cNvPr>
          <p:cNvSpPr/>
          <p:nvPr userDrawn="1"/>
        </p:nvSpPr>
        <p:spPr>
          <a:xfrm flipV="1">
            <a:off x="11775830" y="65908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número de diapositiva 3">
            <a:extLst>
              <a:ext uri="{FF2B5EF4-FFF2-40B4-BE49-F238E27FC236}">
                <a16:creationId xmlns:a16="http://schemas.microsoft.com/office/drawing/2014/main" id="{036FAA32-8213-EEE5-2595-07B7A83DE6C7}"/>
              </a:ext>
            </a:extLst>
          </p:cNvPr>
          <p:cNvSpPr>
            <a:spLocks noGrp="1"/>
          </p:cNvSpPr>
          <p:nvPr>
            <p:ph type="sldNum" sz="quarter" idx="12"/>
          </p:nvPr>
        </p:nvSpPr>
        <p:spPr/>
        <p:txBody>
          <a:bodyPr/>
          <a:lstStyle/>
          <a:p>
            <a:fld id="{32AC19B9-4809-461D-9BE5-0D76AB0317EB}" type="slidenum">
              <a:rPr lang="es-CO" smtClean="0"/>
              <a:t>‹Nº›</a:t>
            </a:fld>
            <a:endParaRPr lang="es-CO"/>
          </a:p>
        </p:txBody>
      </p:sp>
      <p:grpSp>
        <p:nvGrpSpPr>
          <p:cNvPr id="12" name="Grupo 11">
            <a:extLst>
              <a:ext uri="{FF2B5EF4-FFF2-40B4-BE49-F238E27FC236}">
                <a16:creationId xmlns:a16="http://schemas.microsoft.com/office/drawing/2014/main" id="{EF6D361D-AEB3-5CAF-16EC-C29A81306BEE}"/>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80C36F9A-D18F-F46C-F42D-4498D0DBE5D0}"/>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4" name="Subtítulo 2">
              <a:extLst>
                <a:ext uri="{FF2B5EF4-FFF2-40B4-BE49-F238E27FC236}">
                  <a16:creationId xmlns:a16="http://schemas.microsoft.com/office/drawing/2014/main" id="{6C8E6022-BFC1-5631-45EE-CA7BDBFB013C}"/>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BA628FC3-4960-8033-12EA-2BBFDC20BB9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BAAAD7FC-C988-5F3B-16A3-096843C6E88D}"/>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ADA4848C-6799-2A65-5011-1FB7D848E9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6" y="-26195"/>
            <a:ext cx="1073888" cy="1073888"/>
          </a:xfrm>
          <a:prstGeom prst="rect">
            <a:avLst/>
          </a:prstGeom>
        </p:spPr>
      </p:pic>
      <p:sp>
        <p:nvSpPr>
          <p:cNvPr id="21" name="Título 1">
            <a:extLst>
              <a:ext uri="{FF2B5EF4-FFF2-40B4-BE49-F238E27FC236}">
                <a16:creationId xmlns:a16="http://schemas.microsoft.com/office/drawing/2014/main" id="{9D2D212D-9E03-00B6-30FA-2D3F0105D6AB}"/>
              </a:ext>
            </a:extLst>
          </p:cNvPr>
          <p:cNvSpPr>
            <a:spLocks noGrp="1"/>
          </p:cNvSpPr>
          <p:nvPr>
            <p:ph type="title" hasCustomPrompt="1"/>
          </p:nvPr>
        </p:nvSpPr>
        <p:spPr>
          <a:xfrm>
            <a:off x="1299598" y="136526"/>
            <a:ext cx="8007239" cy="1130799"/>
          </a:xfrm>
        </p:spPr>
        <p:txBody>
          <a:bodyPr anchor="b">
            <a:normAutofit/>
          </a:bodyPr>
          <a:lstStyle>
            <a:lvl1pPr>
              <a:defRPr sz="3600" b="1">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23" name="Marcador de texto 2">
            <a:extLst>
              <a:ext uri="{FF2B5EF4-FFF2-40B4-BE49-F238E27FC236}">
                <a16:creationId xmlns:a16="http://schemas.microsoft.com/office/drawing/2014/main" id="{0BEFBE4B-84E5-D5E9-2CC7-AC743AE2EC9A}"/>
              </a:ext>
            </a:extLst>
          </p:cNvPr>
          <p:cNvSpPr>
            <a:spLocks noGrp="1"/>
          </p:cNvSpPr>
          <p:nvPr>
            <p:ph type="body" idx="1" hasCustomPrompt="1"/>
          </p:nvPr>
        </p:nvSpPr>
        <p:spPr>
          <a:xfrm>
            <a:off x="1299598" y="1280171"/>
            <a:ext cx="10047851" cy="769286"/>
          </a:xfrm>
        </p:spPr>
        <p:txBody>
          <a:bodyPr/>
          <a:lstStyle>
            <a:lvl1pPr marL="0" indent="0">
              <a:buNone/>
              <a:defRPr sz="2400">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9" name="Imagen 8">
            <a:extLst>
              <a:ext uri="{FF2B5EF4-FFF2-40B4-BE49-F238E27FC236}">
                <a16:creationId xmlns:a16="http://schemas.microsoft.com/office/drawing/2014/main" id="{C519A8AA-F8D9-9D42-1E71-FBBFF333918D}"/>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316611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n blanco">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BBAACB1C-F280-8A0E-2CD1-B1D0263E12D4}"/>
              </a:ext>
            </a:extLst>
          </p:cNvPr>
          <p:cNvSpPr/>
          <p:nvPr userDrawn="1"/>
        </p:nvSpPr>
        <p:spPr>
          <a:xfrm>
            <a:off x="-7536" y="0"/>
            <a:ext cx="12199536" cy="6869496"/>
          </a:xfrm>
          <a:prstGeom prst="rect">
            <a:avLst/>
          </a:pr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ln>
                <a:noFill/>
              </a:ln>
              <a:solidFill>
                <a:srgbClr val="06478B"/>
              </a:solidFill>
            </a:endParaRPr>
          </a:p>
        </p:txBody>
      </p:sp>
      <p:cxnSp>
        <p:nvCxnSpPr>
          <p:cNvPr id="21" name="Conector recto 20">
            <a:extLst>
              <a:ext uri="{FF2B5EF4-FFF2-40B4-BE49-F238E27FC236}">
                <a16:creationId xmlns:a16="http://schemas.microsoft.com/office/drawing/2014/main" id="{9824C556-2385-433E-5811-15298C0C5C91}"/>
              </a:ext>
            </a:extLst>
          </p:cNvPr>
          <p:cNvCxnSpPr>
            <a:cxnSpLocks/>
          </p:cNvCxnSpPr>
          <p:nvPr userDrawn="1"/>
        </p:nvCxnSpPr>
        <p:spPr>
          <a:xfrm>
            <a:off x="295666" y="6645568"/>
            <a:ext cx="11480164"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22" name="Rectángulo 21">
            <a:extLst>
              <a:ext uri="{FF2B5EF4-FFF2-40B4-BE49-F238E27FC236}">
                <a16:creationId xmlns:a16="http://schemas.microsoft.com/office/drawing/2014/main" id="{B6126D04-C3A1-55DA-21CD-11C8258598C0}"/>
              </a:ext>
            </a:extLst>
          </p:cNvPr>
          <p:cNvSpPr/>
          <p:nvPr userDrawn="1"/>
        </p:nvSpPr>
        <p:spPr>
          <a:xfrm flipV="1">
            <a:off x="202510" y="659089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6" name="Gráfico 5">
            <a:extLst>
              <a:ext uri="{FF2B5EF4-FFF2-40B4-BE49-F238E27FC236}">
                <a16:creationId xmlns:a16="http://schemas.microsoft.com/office/drawing/2014/main" id="{E66DD3E7-100F-DCD6-0208-5CFB31E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10" name="Rectángulo 9">
            <a:extLst>
              <a:ext uri="{FF2B5EF4-FFF2-40B4-BE49-F238E27FC236}">
                <a16:creationId xmlns:a16="http://schemas.microsoft.com/office/drawing/2014/main" id="{D8E1D4C2-22D5-6C6F-0D33-EFDCA59471D1}"/>
              </a:ext>
            </a:extLst>
          </p:cNvPr>
          <p:cNvSpPr/>
          <p:nvPr userDrawn="1"/>
        </p:nvSpPr>
        <p:spPr>
          <a:xfrm flipV="1">
            <a:off x="11775830" y="65908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número de diapositiva 3">
            <a:extLst>
              <a:ext uri="{FF2B5EF4-FFF2-40B4-BE49-F238E27FC236}">
                <a16:creationId xmlns:a16="http://schemas.microsoft.com/office/drawing/2014/main" id="{036FAA32-8213-EEE5-2595-07B7A83DE6C7}"/>
              </a:ext>
            </a:extLst>
          </p:cNvPr>
          <p:cNvSpPr>
            <a:spLocks noGrp="1"/>
          </p:cNvSpPr>
          <p:nvPr>
            <p:ph type="sldNum" sz="quarter" idx="12"/>
          </p:nvPr>
        </p:nvSpPr>
        <p:spPr/>
        <p:txBody>
          <a:bodyPr/>
          <a:lstStyle/>
          <a:p>
            <a:fld id="{32AC19B9-4809-461D-9BE5-0D76AB0317EB}" type="slidenum">
              <a:rPr lang="es-CO" smtClean="0"/>
              <a:t>‹Nº›</a:t>
            </a:fld>
            <a:endParaRPr lang="es-CO"/>
          </a:p>
        </p:txBody>
      </p:sp>
      <p:grpSp>
        <p:nvGrpSpPr>
          <p:cNvPr id="12" name="Grupo 11">
            <a:extLst>
              <a:ext uri="{FF2B5EF4-FFF2-40B4-BE49-F238E27FC236}">
                <a16:creationId xmlns:a16="http://schemas.microsoft.com/office/drawing/2014/main" id="{EF6D361D-AEB3-5CAF-16EC-C29A81306BEE}"/>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80C36F9A-D18F-F46C-F42D-4498D0DBE5D0}"/>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dirty="0"/>
            </a:p>
          </p:txBody>
        </p:sp>
        <p:sp>
          <p:nvSpPr>
            <p:cNvPr id="14" name="Subtítulo 2">
              <a:extLst>
                <a:ext uri="{FF2B5EF4-FFF2-40B4-BE49-F238E27FC236}">
                  <a16:creationId xmlns:a16="http://schemas.microsoft.com/office/drawing/2014/main" id="{6C8E6022-BFC1-5631-45EE-CA7BDBFB013C}"/>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BA628FC3-4960-8033-12EA-2BBFDC20BB9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BAAAD7FC-C988-5F3B-16A3-096843C6E88D}"/>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ADA4848C-6799-2A65-5011-1FB7D848E9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7" y="-26195"/>
            <a:ext cx="1073888" cy="1073888"/>
          </a:xfrm>
          <a:prstGeom prst="rect">
            <a:avLst/>
          </a:prstGeom>
        </p:spPr>
      </p:pic>
      <p:cxnSp>
        <p:nvCxnSpPr>
          <p:cNvPr id="23" name="Conector recto 22">
            <a:extLst>
              <a:ext uri="{FF2B5EF4-FFF2-40B4-BE49-F238E27FC236}">
                <a16:creationId xmlns:a16="http://schemas.microsoft.com/office/drawing/2014/main" id="{0A25487E-DC61-D270-5E82-7BFD0C371557}"/>
              </a:ext>
            </a:extLst>
          </p:cNvPr>
          <p:cNvCxnSpPr>
            <a:cxnSpLocks/>
          </p:cNvCxnSpPr>
          <p:nvPr userDrawn="1"/>
        </p:nvCxnSpPr>
        <p:spPr>
          <a:xfrm>
            <a:off x="8365959" y="146599"/>
            <a:ext cx="3473700" cy="0"/>
          </a:xfrm>
          <a:prstGeom prst="line">
            <a:avLst/>
          </a:prstGeom>
          <a:ln w="12700">
            <a:solidFill>
              <a:srgbClr val="06478B"/>
            </a:solidFill>
            <a:prstDash val="sysDash"/>
          </a:ln>
        </p:spPr>
        <p:style>
          <a:lnRef idx="2">
            <a:schemeClr val="accent1"/>
          </a:lnRef>
          <a:fillRef idx="0">
            <a:schemeClr val="accent1"/>
          </a:fillRef>
          <a:effectRef idx="1">
            <a:schemeClr val="accent1"/>
          </a:effectRef>
          <a:fontRef idx="minor">
            <a:schemeClr val="tx1"/>
          </a:fontRef>
        </p:style>
      </p:cxnSp>
      <p:sp>
        <p:nvSpPr>
          <p:cNvPr id="7" name="Rectángulo 6">
            <a:extLst>
              <a:ext uri="{FF2B5EF4-FFF2-40B4-BE49-F238E27FC236}">
                <a16:creationId xmlns:a16="http://schemas.microsoft.com/office/drawing/2014/main" id="{48A33517-C9AC-A48A-545D-35AAC891FE80}"/>
              </a:ext>
            </a:extLst>
          </p:cNvPr>
          <p:cNvSpPr/>
          <p:nvPr userDrawn="1"/>
        </p:nvSpPr>
        <p:spPr>
          <a:xfrm flipV="1">
            <a:off x="11775829" y="85701"/>
            <a:ext cx="120504" cy="1205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Título 1">
            <a:extLst>
              <a:ext uri="{FF2B5EF4-FFF2-40B4-BE49-F238E27FC236}">
                <a16:creationId xmlns:a16="http://schemas.microsoft.com/office/drawing/2014/main" id="{C55A6222-6A7C-01F7-24FF-82470C36DE2B}"/>
              </a:ext>
            </a:extLst>
          </p:cNvPr>
          <p:cNvSpPr>
            <a:spLocks noGrp="1"/>
          </p:cNvSpPr>
          <p:nvPr>
            <p:ph type="title" hasCustomPrompt="1"/>
          </p:nvPr>
        </p:nvSpPr>
        <p:spPr>
          <a:xfrm>
            <a:off x="1299598" y="136526"/>
            <a:ext cx="8007239" cy="1130799"/>
          </a:xfrm>
        </p:spPr>
        <p:txBody>
          <a:bodyPr anchor="b">
            <a:normAutofit/>
          </a:bodyPr>
          <a:lstStyle>
            <a:lvl1pPr>
              <a:defRPr sz="3600" b="1">
                <a:solidFill>
                  <a:srgbClr val="50A0E0"/>
                </a:solidFill>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8" name="Marcador de texto 2">
            <a:extLst>
              <a:ext uri="{FF2B5EF4-FFF2-40B4-BE49-F238E27FC236}">
                <a16:creationId xmlns:a16="http://schemas.microsoft.com/office/drawing/2014/main" id="{6D872614-EB89-E144-9E4E-2D4AA73DAB15}"/>
              </a:ext>
            </a:extLst>
          </p:cNvPr>
          <p:cNvSpPr>
            <a:spLocks noGrp="1"/>
          </p:cNvSpPr>
          <p:nvPr>
            <p:ph type="body" idx="1" hasCustomPrompt="1"/>
          </p:nvPr>
        </p:nvSpPr>
        <p:spPr>
          <a:xfrm>
            <a:off x="1299598" y="1280171"/>
            <a:ext cx="10047851" cy="769286"/>
          </a:xfrm>
        </p:spPr>
        <p:txBody>
          <a:bodyPr/>
          <a:lstStyle>
            <a:lvl1pPr marL="0" indent="0">
              <a:buNone/>
              <a:defRPr sz="2400">
                <a:solidFill>
                  <a:srgbClr val="BAAF4C"/>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11" name="Imagen 10">
            <a:extLst>
              <a:ext uri="{FF2B5EF4-FFF2-40B4-BE49-F238E27FC236}">
                <a16:creationId xmlns:a16="http://schemas.microsoft.com/office/drawing/2014/main" id="{AA108C34-0648-E57D-305C-F80A9B3BC369}"/>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1064372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En blanco">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BBAACB1C-F280-8A0E-2CD1-B1D0263E12D4}"/>
              </a:ext>
            </a:extLst>
          </p:cNvPr>
          <p:cNvSpPr/>
          <p:nvPr userDrawn="1"/>
        </p:nvSpPr>
        <p:spPr>
          <a:xfrm>
            <a:off x="-7536" y="0"/>
            <a:ext cx="12199536" cy="6869496"/>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ln>
                <a:noFill/>
              </a:ln>
              <a:solidFill>
                <a:srgbClr val="06478B"/>
              </a:solidFill>
            </a:endParaRPr>
          </a:p>
        </p:txBody>
      </p:sp>
      <p:pic>
        <p:nvPicPr>
          <p:cNvPr id="6" name="Gráfico 5">
            <a:extLst>
              <a:ext uri="{FF2B5EF4-FFF2-40B4-BE49-F238E27FC236}">
                <a16:creationId xmlns:a16="http://schemas.microsoft.com/office/drawing/2014/main" id="{E66DD3E7-100F-DCD6-0208-5CFB31E920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44501" y="6637194"/>
            <a:ext cx="3247500" cy="232302"/>
          </a:xfrm>
          <a:prstGeom prst="rect">
            <a:avLst/>
          </a:prstGeom>
        </p:spPr>
      </p:pic>
      <p:sp>
        <p:nvSpPr>
          <p:cNvPr id="8" name="Rectángulo 7">
            <a:extLst>
              <a:ext uri="{FF2B5EF4-FFF2-40B4-BE49-F238E27FC236}">
                <a16:creationId xmlns:a16="http://schemas.microsoft.com/office/drawing/2014/main" id="{3B44C8CD-681E-FCCC-79B3-9BC6839E0ECC}"/>
              </a:ext>
            </a:extLst>
          </p:cNvPr>
          <p:cNvSpPr/>
          <p:nvPr userDrawn="1"/>
        </p:nvSpPr>
        <p:spPr>
          <a:xfrm flipV="1">
            <a:off x="1179094" y="176242"/>
            <a:ext cx="120504" cy="1205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9" name="Conector recto 8">
            <a:extLst>
              <a:ext uri="{FF2B5EF4-FFF2-40B4-BE49-F238E27FC236}">
                <a16:creationId xmlns:a16="http://schemas.microsoft.com/office/drawing/2014/main" id="{62B782FE-13EB-DAC3-ED47-0BCB51E8D1D3}"/>
              </a:ext>
            </a:extLst>
          </p:cNvPr>
          <p:cNvCxnSpPr>
            <a:cxnSpLocks/>
          </p:cNvCxnSpPr>
          <p:nvPr userDrawn="1"/>
        </p:nvCxnSpPr>
        <p:spPr>
          <a:xfrm>
            <a:off x="295666" y="6645568"/>
            <a:ext cx="11480164" cy="0"/>
          </a:xfrm>
          <a:prstGeom prst="line">
            <a:avLst/>
          </a:prstGeom>
          <a:ln w="12700">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10" name="Rectángulo 9">
            <a:extLst>
              <a:ext uri="{FF2B5EF4-FFF2-40B4-BE49-F238E27FC236}">
                <a16:creationId xmlns:a16="http://schemas.microsoft.com/office/drawing/2014/main" id="{D8E1D4C2-22D5-6C6F-0D33-EFDCA59471D1}"/>
              </a:ext>
            </a:extLst>
          </p:cNvPr>
          <p:cNvSpPr/>
          <p:nvPr userDrawn="1"/>
        </p:nvSpPr>
        <p:spPr>
          <a:xfrm flipV="1">
            <a:off x="11775830" y="65908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10">
            <a:extLst>
              <a:ext uri="{FF2B5EF4-FFF2-40B4-BE49-F238E27FC236}">
                <a16:creationId xmlns:a16="http://schemas.microsoft.com/office/drawing/2014/main" id="{32172E68-C81C-D5DC-4891-AA70CADDAF73}"/>
              </a:ext>
            </a:extLst>
          </p:cNvPr>
          <p:cNvSpPr/>
          <p:nvPr userDrawn="1"/>
        </p:nvSpPr>
        <p:spPr>
          <a:xfrm flipV="1">
            <a:off x="202510" y="6590897"/>
            <a:ext cx="120504" cy="120504"/>
          </a:xfrm>
          <a:prstGeom prst="rect">
            <a:avLst/>
          </a:pr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número de diapositiva 3">
            <a:extLst>
              <a:ext uri="{FF2B5EF4-FFF2-40B4-BE49-F238E27FC236}">
                <a16:creationId xmlns:a16="http://schemas.microsoft.com/office/drawing/2014/main" id="{036FAA32-8213-EEE5-2595-07B7A83DE6C7}"/>
              </a:ext>
            </a:extLst>
          </p:cNvPr>
          <p:cNvSpPr>
            <a:spLocks noGrp="1"/>
          </p:cNvSpPr>
          <p:nvPr>
            <p:ph type="sldNum" sz="quarter" idx="12"/>
          </p:nvPr>
        </p:nvSpPr>
        <p:spPr/>
        <p:txBody>
          <a:bodyPr/>
          <a:lstStyle/>
          <a:p>
            <a:fld id="{32AC19B9-4809-461D-9BE5-0D76AB0317EB}" type="slidenum">
              <a:rPr lang="es-CO" smtClean="0"/>
              <a:t>‹Nº›</a:t>
            </a:fld>
            <a:endParaRPr lang="es-CO"/>
          </a:p>
        </p:txBody>
      </p:sp>
      <p:grpSp>
        <p:nvGrpSpPr>
          <p:cNvPr id="12" name="Grupo 11">
            <a:extLst>
              <a:ext uri="{FF2B5EF4-FFF2-40B4-BE49-F238E27FC236}">
                <a16:creationId xmlns:a16="http://schemas.microsoft.com/office/drawing/2014/main" id="{EF6D361D-AEB3-5CAF-16EC-C29A81306BEE}"/>
              </a:ext>
            </a:extLst>
          </p:cNvPr>
          <p:cNvGrpSpPr/>
          <p:nvPr userDrawn="1"/>
        </p:nvGrpSpPr>
        <p:grpSpPr>
          <a:xfrm>
            <a:off x="8505690" y="6270037"/>
            <a:ext cx="3686309" cy="555664"/>
            <a:chOff x="8505690" y="6270037"/>
            <a:chExt cx="3686309" cy="555664"/>
          </a:xfrm>
        </p:grpSpPr>
        <p:sp>
          <p:nvSpPr>
            <p:cNvPr id="13" name="Forma libre: forma 12">
              <a:extLst>
                <a:ext uri="{FF2B5EF4-FFF2-40B4-BE49-F238E27FC236}">
                  <a16:creationId xmlns:a16="http://schemas.microsoft.com/office/drawing/2014/main" id="{80C36F9A-D18F-F46C-F42D-4498D0DBE5D0}"/>
                </a:ext>
              </a:extLst>
            </p:cNvPr>
            <p:cNvSpPr/>
            <p:nvPr userDrawn="1"/>
          </p:nvSpPr>
          <p:spPr>
            <a:xfrm>
              <a:off x="8505690" y="6270037"/>
              <a:ext cx="3686309" cy="555664"/>
            </a:xfrm>
            <a:custGeom>
              <a:avLst/>
              <a:gdLst>
                <a:gd name="connsiteX0" fmla="*/ 277832 w 3686309"/>
                <a:gd name="connsiteY0" fmla="*/ 0 h 555664"/>
                <a:gd name="connsiteX1" fmla="*/ 3686309 w 3686309"/>
                <a:gd name="connsiteY1" fmla="*/ 0 h 555664"/>
                <a:gd name="connsiteX2" fmla="*/ 3686309 w 3686309"/>
                <a:gd name="connsiteY2" fmla="*/ 555664 h 555664"/>
                <a:gd name="connsiteX3" fmla="*/ 277832 w 3686309"/>
                <a:gd name="connsiteY3" fmla="*/ 555664 h 555664"/>
                <a:gd name="connsiteX4" fmla="*/ 0 w 3686309"/>
                <a:gd name="connsiteY4" fmla="*/ 277832 h 555664"/>
                <a:gd name="connsiteX5" fmla="*/ 277832 w 3686309"/>
                <a:gd name="connsiteY5" fmla="*/ 0 h 55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6309" h="555664">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14" name="Subtítulo 2">
              <a:extLst>
                <a:ext uri="{FF2B5EF4-FFF2-40B4-BE49-F238E27FC236}">
                  <a16:creationId xmlns:a16="http://schemas.microsoft.com/office/drawing/2014/main" id="{6C8E6022-BFC1-5631-45EE-CA7BDBFB013C}"/>
                </a:ext>
              </a:extLst>
            </p:cNvPr>
            <p:cNvSpPr txBox="1">
              <a:spLocks/>
            </p:cNvSpPr>
            <p:nvPr userDrawn="1"/>
          </p:nvSpPr>
          <p:spPr>
            <a:xfrm>
              <a:off x="8718300" y="6442253"/>
              <a:ext cx="1790008" cy="300457"/>
            </a:xfrm>
            <a:prstGeom prst="rect">
              <a:avLst/>
            </a:prstGeom>
            <a:noFill/>
            <a:ln>
              <a:no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dirty="0">
                  <a:solidFill>
                    <a:srgbClr val="50A0E0"/>
                  </a:solidFill>
                </a:rPr>
                <a:t>Versión: 2025</a:t>
              </a:r>
            </a:p>
          </p:txBody>
        </p:sp>
        <p:sp>
          <p:nvSpPr>
            <p:cNvPr id="15" name="Subtítulo 2">
              <a:extLst>
                <a:ext uri="{FF2B5EF4-FFF2-40B4-BE49-F238E27FC236}">
                  <a16:creationId xmlns:a16="http://schemas.microsoft.com/office/drawing/2014/main" id="{BA628FC3-4960-8033-12EA-2BBFDC20BB9C}"/>
                </a:ext>
              </a:extLst>
            </p:cNvPr>
            <p:cNvSpPr txBox="1">
              <a:spLocks/>
            </p:cNvSpPr>
            <p:nvPr userDrawn="1"/>
          </p:nvSpPr>
          <p:spPr>
            <a:xfrm>
              <a:off x="9787478" y="6468803"/>
              <a:ext cx="2310939" cy="300457"/>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CO" sz="1200" b="1" dirty="0">
                  <a:solidFill>
                    <a:schemeClr val="bg1"/>
                  </a:solidFill>
                </a:rPr>
                <a:t>UNIÓN, PROYECCIÓN, LIDERAZGO</a:t>
              </a:r>
            </a:p>
          </p:txBody>
        </p:sp>
        <p:cxnSp>
          <p:nvCxnSpPr>
            <p:cNvPr id="16" name="Conector recto 15">
              <a:extLst>
                <a:ext uri="{FF2B5EF4-FFF2-40B4-BE49-F238E27FC236}">
                  <a16:creationId xmlns:a16="http://schemas.microsoft.com/office/drawing/2014/main" id="{BAAAD7FC-C988-5F3B-16A3-096843C6E88D}"/>
                </a:ext>
              </a:extLst>
            </p:cNvPr>
            <p:cNvCxnSpPr>
              <a:cxnSpLocks/>
            </p:cNvCxnSpPr>
            <p:nvPr userDrawn="1"/>
          </p:nvCxnSpPr>
          <p:spPr>
            <a:xfrm>
              <a:off x="9787478" y="6453216"/>
              <a:ext cx="0" cy="189307"/>
            </a:xfrm>
            <a:prstGeom prst="line">
              <a:avLst/>
            </a:prstGeom>
            <a:ln>
              <a:solidFill>
                <a:srgbClr val="BAAF4C"/>
              </a:solidFill>
            </a:ln>
          </p:spPr>
          <p:style>
            <a:lnRef idx="2">
              <a:schemeClr val="accent1"/>
            </a:lnRef>
            <a:fillRef idx="0">
              <a:schemeClr val="accent1"/>
            </a:fillRef>
            <a:effectRef idx="1">
              <a:schemeClr val="accent1"/>
            </a:effectRef>
            <a:fontRef idx="minor">
              <a:schemeClr val="tx1"/>
            </a:fontRef>
          </p:style>
        </p:cxnSp>
      </p:grpSp>
      <p:pic>
        <p:nvPicPr>
          <p:cNvPr id="17" name="Gráfico 16">
            <a:extLst>
              <a:ext uri="{FF2B5EF4-FFF2-40B4-BE49-F238E27FC236}">
                <a16:creationId xmlns:a16="http://schemas.microsoft.com/office/drawing/2014/main" id="{ADA4848C-6799-2A65-5011-1FB7D848E9E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37" y="-26195"/>
            <a:ext cx="1073888" cy="1073888"/>
          </a:xfrm>
          <a:prstGeom prst="rect">
            <a:avLst/>
          </a:prstGeom>
        </p:spPr>
      </p:pic>
      <p:sp>
        <p:nvSpPr>
          <p:cNvPr id="20" name="Rectángulo 19">
            <a:extLst>
              <a:ext uri="{FF2B5EF4-FFF2-40B4-BE49-F238E27FC236}">
                <a16:creationId xmlns:a16="http://schemas.microsoft.com/office/drawing/2014/main" id="{E793382F-80AA-4610-2C5A-2AFF69674C92}"/>
              </a:ext>
            </a:extLst>
          </p:cNvPr>
          <p:cNvSpPr/>
          <p:nvPr userDrawn="1"/>
        </p:nvSpPr>
        <p:spPr>
          <a:xfrm flipV="1">
            <a:off x="354910" y="6743297"/>
            <a:ext cx="120504" cy="120504"/>
          </a:xfrm>
          <a:prstGeom prst="rect">
            <a:avLst/>
          </a:prstGeom>
          <a:solidFill>
            <a:srgbClr val="0647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2" name="Conector recto 21">
            <a:extLst>
              <a:ext uri="{FF2B5EF4-FFF2-40B4-BE49-F238E27FC236}">
                <a16:creationId xmlns:a16="http://schemas.microsoft.com/office/drawing/2014/main" id="{92EB8C53-FD3A-207F-86B9-DE722CE3C6DA}"/>
              </a:ext>
            </a:extLst>
          </p:cNvPr>
          <p:cNvCxnSpPr>
            <a:cxnSpLocks/>
          </p:cNvCxnSpPr>
          <p:nvPr userDrawn="1"/>
        </p:nvCxnSpPr>
        <p:spPr>
          <a:xfrm>
            <a:off x="8365959" y="146599"/>
            <a:ext cx="3473700" cy="0"/>
          </a:xfrm>
          <a:prstGeom prst="line">
            <a:avLst/>
          </a:prstGeom>
          <a:ln w="12700">
            <a:solidFill>
              <a:schemeClr val="bg1"/>
            </a:solidFill>
            <a:prstDash val="sysDash"/>
          </a:ln>
        </p:spPr>
        <p:style>
          <a:lnRef idx="2">
            <a:schemeClr val="accent1"/>
          </a:lnRef>
          <a:fillRef idx="0">
            <a:schemeClr val="accent1"/>
          </a:fillRef>
          <a:effectRef idx="1">
            <a:schemeClr val="accent1"/>
          </a:effectRef>
          <a:fontRef idx="minor">
            <a:schemeClr val="tx1"/>
          </a:fontRef>
        </p:style>
      </p:cxnSp>
      <p:sp>
        <p:nvSpPr>
          <p:cNvPr id="23" name="Rectángulo 22">
            <a:extLst>
              <a:ext uri="{FF2B5EF4-FFF2-40B4-BE49-F238E27FC236}">
                <a16:creationId xmlns:a16="http://schemas.microsoft.com/office/drawing/2014/main" id="{0CA88B20-DAB3-894D-0D07-E17CE6D056DE}"/>
              </a:ext>
            </a:extLst>
          </p:cNvPr>
          <p:cNvSpPr/>
          <p:nvPr userDrawn="1"/>
        </p:nvSpPr>
        <p:spPr>
          <a:xfrm flipV="1">
            <a:off x="11775830" y="86347"/>
            <a:ext cx="120504" cy="120504"/>
          </a:xfrm>
          <a:prstGeom prst="rect">
            <a:avLst/>
          </a:prstGeom>
          <a:solidFill>
            <a:srgbClr val="BAAF4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3E1603AD-B1C2-8BB9-05BE-377E4B3BBB14}"/>
              </a:ext>
            </a:extLst>
          </p:cNvPr>
          <p:cNvSpPr>
            <a:spLocks noGrp="1"/>
          </p:cNvSpPr>
          <p:nvPr>
            <p:ph type="title" hasCustomPrompt="1"/>
          </p:nvPr>
        </p:nvSpPr>
        <p:spPr>
          <a:xfrm>
            <a:off x="1299598" y="136526"/>
            <a:ext cx="8007239" cy="1130799"/>
          </a:xfrm>
        </p:spPr>
        <p:txBody>
          <a:bodyPr anchor="b">
            <a:normAutofit/>
          </a:bodyPr>
          <a:lstStyle>
            <a:lvl1pPr>
              <a:defRPr sz="3600" b="1">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s-ES" dirty="0"/>
              <a:t>TÍTULO DIAPOSITIVAS CALIBRI 36PT</a:t>
            </a:r>
            <a:endParaRPr lang="es-CO" dirty="0"/>
          </a:p>
        </p:txBody>
      </p:sp>
      <p:sp>
        <p:nvSpPr>
          <p:cNvPr id="3" name="Marcador de texto 2">
            <a:extLst>
              <a:ext uri="{FF2B5EF4-FFF2-40B4-BE49-F238E27FC236}">
                <a16:creationId xmlns:a16="http://schemas.microsoft.com/office/drawing/2014/main" id="{D381220F-5AAB-4F21-38DD-244E6B3D7E4D}"/>
              </a:ext>
            </a:extLst>
          </p:cNvPr>
          <p:cNvSpPr>
            <a:spLocks noGrp="1"/>
          </p:cNvSpPr>
          <p:nvPr>
            <p:ph type="body" idx="1" hasCustomPrompt="1"/>
          </p:nvPr>
        </p:nvSpPr>
        <p:spPr>
          <a:xfrm>
            <a:off x="1299598" y="1280171"/>
            <a:ext cx="10047851" cy="769286"/>
          </a:xfrm>
        </p:spPr>
        <p:txBody>
          <a:bodyPr/>
          <a:lstStyle>
            <a:lvl1pPr marL="0" indent="0">
              <a:buNone/>
              <a:defRPr sz="2400">
                <a:solidFill>
                  <a:srgbClr val="50A0E0"/>
                </a:solidFill>
                <a:latin typeface="Calibri" panose="020F0502020204030204" pitchFamily="34" charset="0"/>
                <a:ea typeface="Calibri" panose="020F0502020204030204" pitchFamily="34" charset="0"/>
                <a:cs typeface="Calibri" panose="020F0502020204030204" pitchFamily="34"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dirty="0"/>
              <a:t>Subtitulo diapositivas Calibri 24 pt</a:t>
            </a:r>
          </a:p>
        </p:txBody>
      </p:sp>
      <p:pic>
        <p:nvPicPr>
          <p:cNvPr id="7" name="Imagen 6">
            <a:extLst>
              <a:ext uri="{FF2B5EF4-FFF2-40B4-BE49-F238E27FC236}">
                <a16:creationId xmlns:a16="http://schemas.microsoft.com/office/drawing/2014/main" id="{F823BBE9-8700-9702-D663-6636AFD1B9D9}"/>
              </a:ext>
            </a:extLst>
          </p:cNvPr>
          <p:cNvPicPr>
            <a:picLocks noChangeAspect="1"/>
          </p:cNvPicPr>
          <p:nvPr userDrawn="1"/>
        </p:nvPicPr>
        <p:blipFill>
          <a:blip r:embed="rId6">
            <a:extLst>
              <a:ext uri="{28A0092B-C50C-407E-A947-70E740481C1C}">
                <a14:useLocalDpi xmlns:a14="http://schemas.microsoft.com/office/drawing/2010/main" val="0"/>
              </a:ext>
            </a:extLst>
          </a:blip>
          <a:srcRect r="72118"/>
          <a:stretch/>
        </p:blipFill>
        <p:spPr>
          <a:xfrm>
            <a:off x="67790" y="115289"/>
            <a:ext cx="378282" cy="435157"/>
          </a:xfrm>
          <a:prstGeom prst="rect">
            <a:avLst/>
          </a:prstGeom>
        </p:spPr>
      </p:pic>
    </p:spTree>
    <p:extLst>
      <p:ext uri="{BB962C8B-B14F-4D97-AF65-F5344CB8AC3E}">
        <p14:creationId xmlns:p14="http://schemas.microsoft.com/office/powerpoint/2010/main" val="3472430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6C9E3904-3555-453C-19AE-F7FBA67E08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8CFAC02-7970-BBB2-1EEA-5A784B79E2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E12D7BD-C5A3-E677-CA50-405C4A2089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DF88E34-D0E7-4C09-A75A-E5A7EF82DB09}" type="datetimeFigureOut">
              <a:rPr lang="es-CO" smtClean="0"/>
              <a:t>10/06/2025</a:t>
            </a:fld>
            <a:endParaRPr lang="es-CO"/>
          </a:p>
        </p:txBody>
      </p:sp>
      <p:sp>
        <p:nvSpPr>
          <p:cNvPr id="5" name="Marcador de pie de página 4">
            <a:extLst>
              <a:ext uri="{FF2B5EF4-FFF2-40B4-BE49-F238E27FC236}">
                <a16:creationId xmlns:a16="http://schemas.microsoft.com/office/drawing/2014/main" id="{B78DDEF9-8395-F500-C5F2-47DD819967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5405F65E-7A25-7361-A652-F8D5CD5958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2AC19B9-4809-461D-9BE5-0D76AB0317EB}" type="slidenum">
              <a:rPr lang="es-CO" smtClean="0"/>
              <a:t>‹Nº›</a:t>
            </a:fld>
            <a:endParaRPr lang="es-CO"/>
          </a:p>
        </p:txBody>
      </p:sp>
    </p:spTree>
    <p:extLst>
      <p:ext uri="{BB962C8B-B14F-4D97-AF65-F5344CB8AC3E}">
        <p14:creationId xmlns:p14="http://schemas.microsoft.com/office/powerpoint/2010/main" val="31898570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61" r:id="rId9"/>
    <p:sldLayoutId id="2147483656" r:id="rId10"/>
    <p:sldLayoutId id="2147483657" r:id="rId11"/>
    <p:sldLayoutId id="2147483662" r:id="rId12"/>
    <p:sldLayoutId id="2147483663" r:id="rId13"/>
    <p:sldLayoutId id="2147483659"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hyperlink" Target="https://ogdi.org/archivos/10717" TargetMode="External"/><Relationship Id="rId2" Type="http://schemas.openxmlformats.org/officeDocument/2006/relationships/hyperlink" Target="https://ciberprisma.org/2024/07/04/como-los-cibercriminales-atacan-cada-una-de-las-capas-del-modelo-osi-1-7/" TargetMode="External"/><Relationship Id="rId1" Type="http://schemas.openxmlformats.org/officeDocument/2006/relationships/slideLayout" Target="../slideLayouts/slideLayout15.xml"/><Relationship Id="rId5" Type="http://schemas.openxmlformats.org/officeDocument/2006/relationships/hyperlink" Target="https://www.linkedin.com/pulse/qu%C3%A9-es-la-defensa-en-profundidad-eusebio-rodriguez/" TargetMode="External"/><Relationship Id="rId4" Type="http://schemas.openxmlformats.org/officeDocument/2006/relationships/hyperlink" Target="https://achirou.com/curso-de-redes-para-hackers-la-capa-fisica/"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0F3050-C85C-4A15-0317-7BFD84D2FAD1}"/>
              </a:ext>
            </a:extLst>
          </p:cNvPr>
          <p:cNvSpPr>
            <a:spLocks noGrp="1"/>
          </p:cNvSpPr>
          <p:nvPr>
            <p:ph type="ctrTitle"/>
          </p:nvPr>
        </p:nvSpPr>
        <p:spPr>
          <a:xfrm>
            <a:off x="1937752" y="2355325"/>
            <a:ext cx="7336116" cy="1576440"/>
          </a:xfrm>
        </p:spPr>
        <p:txBody>
          <a:bodyPr>
            <a:normAutofit/>
          </a:bodyPr>
          <a:lstStyle/>
          <a:p>
            <a:r>
              <a:rPr lang="es-ES" sz="6000" dirty="0"/>
              <a:t>Modelo OSI </a:t>
            </a:r>
            <a:endParaRPr lang="es-CO" dirty="0"/>
          </a:p>
        </p:txBody>
      </p:sp>
      <p:sp>
        <p:nvSpPr>
          <p:cNvPr id="3" name="Subtítulo 2">
            <a:extLst>
              <a:ext uri="{FF2B5EF4-FFF2-40B4-BE49-F238E27FC236}">
                <a16:creationId xmlns:a16="http://schemas.microsoft.com/office/drawing/2014/main" id="{12238CB2-272D-143D-18E4-7C9BB246AEA5}"/>
              </a:ext>
            </a:extLst>
          </p:cNvPr>
          <p:cNvSpPr>
            <a:spLocks noGrp="1"/>
          </p:cNvSpPr>
          <p:nvPr>
            <p:ph type="subTitle" idx="4294967295"/>
          </p:nvPr>
        </p:nvSpPr>
        <p:spPr>
          <a:xfrm>
            <a:off x="637653" y="5089507"/>
            <a:ext cx="7063048" cy="435841"/>
          </a:xfrm>
        </p:spPr>
        <p:txBody>
          <a:bodyPr>
            <a:noAutofit/>
          </a:bodyPr>
          <a:lstStyle/>
          <a:p>
            <a:r>
              <a:rPr lang="es-ES" sz="4800" dirty="0">
                <a:solidFill>
                  <a:schemeClr val="bg1"/>
                </a:solidFill>
              </a:rPr>
              <a:t>Defensa en Profundidad</a:t>
            </a:r>
          </a:p>
        </p:txBody>
      </p:sp>
    </p:spTree>
    <p:extLst>
      <p:ext uri="{BB962C8B-B14F-4D97-AF65-F5344CB8AC3E}">
        <p14:creationId xmlns:p14="http://schemas.microsoft.com/office/powerpoint/2010/main" val="3218512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2FDA06-C6C0-322B-208E-2343EC1B025B}"/>
              </a:ext>
            </a:extLst>
          </p:cNvPr>
          <p:cNvSpPr>
            <a:spLocks noGrp="1"/>
          </p:cNvSpPr>
          <p:nvPr>
            <p:ph type="title"/>
          </p:nvPr>
        </p:nvSpPr>
        <p:spPr>
          <a:xfrm>
            <a:off x="0" y="0"/>
            <a:ext cx="12192000" cy="1325563"/>
          </a:xfrm>
        </p:spPr>
        <p:style>
          <a:lnRef idx="3">
            <a:schemeClr val="lt1"/>
          </a:lnRef>
          <a:fillRef idx="1">
            <a:schemeClr val="dk1"/>
          </a:fillRef>
          <a:effectRef idx="1">
            <a:schemeClr val="dk1"/>
          </a:effectRef>
          <a:fontRef idx="minor">
            <a:schemeClr val="lt1"/>
          </a:fontRef>
        </p:style>
        <p:txBody>
          <a:bodyPr/>
          <a:lstStyle/>
          <a:p>
            <a:pPr algn="ctr"/>
            <a:r>
              <a:rPr lang="es-ES" dirty="0"/>
              <a:t>Defensa En Profundidad</a:t>
            </a:r>
          </a:p>
        </p:txBody>
      </p:sp>
      <p:sp>
        <p:nvSpPr>
          <p:cNvPr id="3" name="Marcador de contenido 2">
            <a:extLst>
              <a:ext uri="{FF2B5EF4-FFF2-40B4-BE49-F238E27FC236}">
                <a16:creationId xmlns:a16="http://schemas.microsoft.com/office/drawing/2014/main" id="{348E14CF-08C5-2348-3209-B4A6216B2AD0}"/>
              </a:ext>
            </a:extLst>
          </p:cNvPr>
          <p:cNvSpPr>
            <a:spLocks noGrp="1"/>
          </p:cNvSpPr>
          <p:nvPr>
            <p:ph idx="1"/>
          </p:nvPr>
        </p:nvSpPr>
        <p:spPr>
          <a:xfrm>
            <a:off x="395416" y="1581664"/>
            <a:ext cx="11454714" cy="5276335"/>
          </a:xfrm>
        </p:spPr>
        <p:txBody>
          <a:bodyPr>
            <a:normAutofit fontScale="92500" lnSpcReduction="20000"/>
          </a:bodyPr>
          <a:lstStyle/>
          <a:p>
            <a:pPr algn="l"/>
            <a:r>
              <a:rPr lang="es-ES" b="0" i="0" dirty="0">
                <a:solidFill>
                  <a:srgbClr val="1F2328"/>
                </a:solidFill>
                <a:effectLst/>
                <a:latin typeface="-apple-system"/>
              </a:rPr>
              <a:t>La defensa en profundidad es un </a:t>
            </a:r>
            <a:r>
              <a:rPr lang="es-ES" b="1" i="0" dirty="0">
                <a:solidFill>
                  <a:srgbClr val="1F2328"/>
                </a:solidFill>
                <a:effectLst/>
                <a:latin typeface="-apple-system"/>
              </a:rPr>
              <a:t>enfoque</a:t>
            </a:r>
            <a:r>
              <a:rPr lang="es-ES" b="0" i="0" dirty="0">
                <a:solidFill>
                  <a:srgbClr val="1F2328"/>
                </a:solidFill>
                <a:effectLst/>
                <a:latin typeface="-apple-system"/>
              </a:rPr>
              <a:t> </a:t>
            </a:r>
            <a:r>
              <a:rPr lang="es-ES" b="1" i="0" dirty="0">
                <a:solidFill>
                  <a:srgbClr val="1F2328"/>
                </a:solidFill>
                <a:effectLst/>
                <a:latin typeface="-apple-system"/>
              </a:rPr>
              <a:t>estratégico de ciberseguridad </a:t>
            </a:r>
            <a:r>
              <a:rPr lang="es-ES" b="0" i="0" dirty="0">
                <a:solidFill>
                  <a:srgbClr val="1F2328"/>
                </a:solidFill>
                <a:effectLst/>
                <a:latin typeface="-apple-system"/>
              </a:rPr>
              <a:t>basado en la implementación de </a:t>
            </a:r>
            <a:r>
              <a:rPr lang="es-ES" b="1" i="0" dirty="0">
                <a:solidFill>
                  <a:srgbClr val="1F2328"/>
                </a:solidFill>
                <a:effectLst/>
                <a:latin typeface="-apple-system"/>
              </a:rPr>
              <a:t>múltiples capas de controles de seguridad </a:t>
            </a:r>
            <a:r>
              <a:rPr lang="es-ES" b="0" i="0" dirty="0">
                <a:solidFill>
                  <a:srgbClr val="1F2328"/>
                </a:solidFill>
                <a:effectLst/>
                <a:latin typeface="-apple-system"/>
              </a:rPr>
              <a:t>que trabajan de manera complementaria para proteger activos de información críticos.</a:t>
            </a:r>
          </a:p>
          <a:p>
            <a:pPr algn="l"/>
            <a:endParaRPr lang="es-ES" b="0" i="0" dirty="0">
              <a:solidFill>
                <a:srgbClr val="1F2328"/>
              </a:solidFill>
              <a:effectLst/>
              <a:latin typeface="-apple-system"/>
            </a:endParaRPr>
          </a:p>
          <a:p>
            <a:pPr algn="l"/>
            <a:r>
              <a:rPr lang="es-ES" b="0" i="0" dirty="0">
                <a:solidFill>
                  <a:srgbClr val="1F2328"/>
                </a:solidFill>
                <a:effectLst/>
                <a:latin typeface="-apple-system"/>
              </a:rPr>
              <a:t> Este modelo asume que </a:t>
            </a:r>
            <a:r>
              <a:rPr lang="es-ES" b="1" i="0" dirty="0">
                <a:solidFill>
                  <a:srgbClr val="1F2328"/>
                </a:solidFill>
                <a:effectLst/>
                <a:latin typeface="-apple-system"/>
              </a:rPr>
              <a:t>ningún mecanismo de seguridad es infalible </a:t>
            </a:r>
            <a:r>
              <a:rPr lang="es-ES" b="0" i="0" dirty="0">
                <a:solidFill>
                  <a:srgbClr val="1F2328"/>
                </a:solidFill>
                <a:effectLst/>
                <a:latin typeface="-apple-system"/>
              </a:rPr>
              <a:t>y, por lo tanto, busca crear r</a:t>
            </a:r>
            <a:r>
              <a:rPr lang="es-ES" b="1" i="0" dirty="0">
                <a:solidFill>
                  <a:srgbClr val="1F2328"/>
                </a:solidFill>
                <a:effectLst/>
                <a:latin typeface="-apple-system"/>
              </a:rPr>
              <a:t>edundancia</a:t>
            </a:r>
            <a:r>
              <a:rPr lang="es-ES" b="0" i="0" dirty="0">
                <a:solidFill>
                  <a:srgbClr val="1F2328"/>
                </a:solidFill>
                <a:effectLst/>
                <a:latin typeface="-apple-system"/>
              </a:rPr>
              <a:t> mediante la combinación de barreras físicas, técnicas y administrativas. </a:t>
            </a:r>
          </a:p>
          <a:p>
            <a:pPr algn="l"/>
            <a:endParaRPr lang="es-ES" b="0" i="0" dirty="0">
              <a:solidFill>
                <a:srgbClr val="1F2328"/>
              </a:solidFill>
              <a:effectLst/>
              <a:latin typeface="-apple-system"/>
            </a:endParaRPr>
          </a:p>
          <a:p>
            <a:pPr algn="l"/>
            <a:r>
              <a:rPr lang="es-ES" b="0" i="0" dirty="0">
                <a:solidFill>
                  <a:srgbClr val="1F2328"/>
                </a:solidFill>
                <a:effectLst/>
                <a:latin typeface="-apple-system"/>
              </a:rPr>
              <a:t>Su objetivo principal es prevenir, detectar y mitigar amenazas a través de una arquitectura que dificulte el éxito de los ataques en cualquiera de las capas.</a:t>
            </a:r>
          </a:p>
          <a:p>
            <a:pPr marL="0" indent="0" algn="l">
              <a:buNone/>
            </a:pPr>
            <a:endParaRPr lang="es-ES" b="0" i="0" dirty="0">
              <a:solidFill>
                <a:srgbClr val="1F2328"/>
              </a:solidFill>
              <a:effectLst/>
              <a:latin typeface="-apple-system"/>
            </a:endParaRPr>
          </a:p>
          <a:p>
            <a:pPr algn="l"/>
            <a:r>
              <a:rPr lang="es-ES" b="0" i="0" dirty="0">
                <a:solidFill>
                  <a:srgbClr val="1F2328"/>
                </a:solidFill>
                <a:effectLst/>
                <a:latin typeface="-apple-system"/>
              </a:rPr>
              <a:t>Este enfoque incluye la protección en distintos niveles, como la infraestructura física, las redes, los sistemas, las aplicaciones, los datos y las personas, para garantizar la resiliencia ante posibles fallos de seguridad o errores humanos.</a:t>
            </a:r>
          </a:p>
          <a:p>
            <a:endParaRPr lang="es-ES" dirty="0"/>
          </a:p>
        </p:txBody>
      </p:sp>
    </p:spTree>
    <p:extLst>
      <p:ext uri="{BB962C8B-B14F-4D97-AF65-F5344CB8AC3E}">
        <p14:creationId xmlns:p14="http://schemas.microsoft.com/office/powerpoint/2010/main" val="3771473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reate an illustration depicting the defense in depth model, showcasing its biological counterparts, the onion bulb and artichoke, in a stylized, vibrant, and modern layout, with bold lines, geometric shapes, and abstract textures. The onion bulb, with its concentric rings, sits at the center, representing the multiple layers of defense, while the artichoke, with its tough, armored leaves, surrounds it, symbolizing the fortification of each layer. The background is a warm, gradient blue, evoking a sense of security and trust. The defense in depth model is visualized as a series of interconnected nodes, with each node featuring a unique shape and color, gradating from light to dark, signifying the increasing levels of protection. Incorporate stylized, minimalist icons to highlight key concepts, such as locks, shields, and gates, in a metallic silver color, adding a touch of sophistication and technology. The overall aesthetic is futuristic, dynamic, and educational, making the complex concept of defense in depth accessible and engaging.">
            <a:extLst>
              <a:ext uri="{FF2B5EF4-FFF2-40B4-BE49-F238E27FC236}">
                <a16:creationId xmlns:a16="http://schemas.microsoft.com/office/drawing/2014/main" id="{7636B54C-DAC2-1B89-3559-4B0B306F1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243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efensa en profundidad versus seguridad en capas">
            <a:extLst>
              <a:ext uri="{FF2B5EF4-FFF2-40B4-BE49-F238E27FC236}">
                <a16:creationId xmlns:a16="http://schemas.microsoft.com/office/drawing/2014/main" id="{EDE15E7C-57B5-1B54-D7EE-72367B0AF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473" y="0"/>
            <a:ext cx="10659054" cy="6395433"/>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8EC17636-8F27-8E69-6C83-CE638B16B3BE}"/>
              </a:ext>
            </a:extLst>
          </p:cNvPr>
          <p:cNvSpPr txBox="1"/>
          <p:nvPr/>
        </p:nvSpPr>
        <p:spPr>
          <a:xfrm>
            <a:off x="2446638" y="6469534"/>
            <a:ext cx="8035918" cy="276999"/>
          </a:xfrm>
          <a:prstGeom prst="rect">
            <a:avLst/>
          </a:prstGeom>
          <a:noFill/>
        </p:spPr>
        <p:txBody>
          <a:bodyPr wrap="none" rtlCol="0">
            <a:spAutoFit/>
          </a:bodyPr>
          <a:lstStyle/>
          <a:p>
            <a:r>
              <a:rPr lang="es-ES" sz="1200" dirty="0"/>
              <a:t>Fuente:  https://lab.wallarm.com/what/que-es-la-defensa-en-profundidad-estrategia-para-la-ciberseguridad/?lang=es</a:t>
            </a:r>
          </a:p>
        </p:txBody>
      </p:sp>
    </p:spTree>
    <p:extLst>
      <p:ext uri="{BB962C8B-B14F-4D97-AF65-F5344CB8AC3E}">
        <p14:creationId xmlns:p14="http://schemas.microsoft.com/office/powerpoint/2010/main" val="906224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pa Defensa en profundidad">
            <a:extLst>
              <a:ext uri="{FF2B5EF4-FFF2-40B4-BE49-F238E27FC236}">
                <a16:creationId xmlns:a16="http://schemas.microsoft.com/office/drawing/2014/main" id="{9DC9BC62-E306-2E61-B4BC-E8811D765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19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452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A354FB-1513-2E12-CEB5-BBDFB35FE4B5}"/>
              </a:ext>
            </a:extLst>
          </p:cNvPr>
          <p:cNvSpPr>
            <a:spLocks noGrp="1"/>
          </p:cNvSpPr>
          <p:nvPr>
            <p:ph type="title"/>
          </p:nvPr>
        </p:nvSpPr>
        <p:spPr/>
        <p:txBody>
          <a:bodyPr/>
          <a:lstStyle/>
          <a:p>
            <a:pPr algn="ctr"/>
            <a:r>
              <a:rPr lang="es-ES" dirty="0"/>
              <a:t>Taller en grupo</a:t>
            </a:r>
          </a:p>
        </p:txBody>
      </p:sp>
      <p:pic>
        <p:nvPicPr>
          <p:cNvPr id="5" name="Imagen 4">
            <a:extLst>
              <a:ext uri="{FF2B5EF4-FFF2-40B4-BE49-F238E27FC236}">
                <a16:creationId xmlns:a16="http://schemas.microsoft.com/office/drawing/2014/main" id="{51A44600-CE4A-CAC3-E366-180E83281D4A}"/>
              </a:ext>
            </a:extLst>
          </p:cNvPr>
          <p:cNvPicPr>
            <a:picLocks noChangeAspect="1"/>
          </p:cNvPicPr>
          <p:nvPr/>
        </p:nvPicPr>
        <p:blipFill>
          <a:blip r:embed="rId2"/>
          <a:stretch>
            <a:fillRect/>
          </a:stretch>
        </p:blipFill>
        <p:spPr>
          <a:xfrm>
            <a:off x="434255" y="1690688"/>
            <a:ext cx="11545911" cy="3953427"/>
          </a:xfrm>
          <a:prstGeom prst="rect">
            <a:avLst/>
          </a:prstGeom>
        </p:spPr>
      </p:pic>
      <p:sp>
        <p:nvSpPr>
          <p:cNvPr id="7" name="CuadroTexto 6">
            <a:extLst>
              <a:ext uri="{FF2B5EF4-FFF2-40B4-BE49-F238E27FC236}">
                <a16:creationId xmlns:a16="http://schemas.microsoft.com/office/drawing/2014/main" id="{2E10452D-C0A9-D98D-B0D7-CEE87F7CEC5C}"/>
              </a:ext>
            </a:extLst>
          </p:cNvPr>
          <p:cNvSpPr txBox="1"/>
          <p:nvPr/>
        </p:nvSpPr>
        <p:spPr>
          <a:xfrm>
            <a:off x="1936920" y="6022029"/>
            <a:ext cx="9307727"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 dirty="0"/>
              <a:t>https://github.com/jaiderospina/DIPLIMADOCIBER2025/tree/main/DefensaProfundidad</a:t>
            </a:r>
          </a:p>
        </p:txBody>
      </p:sp>
    </p:spTree>
    <p:extLst>
      <p:ext uri="{BB962C8B-B14F-4D97-AF65-F5344CB8AC3E}">
        <p14:creationId xmlns:p14="http://schemas.microsoft.com/office/powerpoint/2010/main" val="3006879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AEBFF2-49D7-9533-D6E6-C5B5DBD92579}"/>
              </a:ext>
            </a:extLst>
          </p:cNvPr>
          <p:cNvSpPr>
            <a:spLocks noGrp="1"/>
          </p:cNvSpPr>
          <p:nvPr>
            <p:ph type="title"/>
          </p:nvPr>
        </p:nvSpPr>
        <p:spPr/>
        <p:txBody>
          <a:bodyPr/>
          <a:lstStyle/>
          <a:p>
            <a:r>
              <a:rPr lang="es-ES" dirty="0"/>
              <a:t>Referencias.</a:t>
            </a:r>
          </a:p>
        </p:txBody>
      </p:sp>
      <p:sp>
        <p:nvSpPr>
          <p:cNvPr id="3" name="Marcador de contenido 2">
            <a:extLst>
              <a:ext uri="{FF2B5EF4-FFF2-40B4-BE49-F238E27FC236}">
                <a16:creationId xmlns:a16="http://schemas.microsoft.com/office/drawing/2014/main" id="{FADF5970-5D6C-5775-8C21-96E0B5248957}"/>
              </a:ext>
            </a:extLst>
          </p:cNvPr>
          <p:cNvSpPr>
            <a:spLocks noGrp="1"/>
          </p:cNvSpPr>
          <p:nvPr>
            <p:ph idx="1"/>
          </p:nvPr>
        </p:nvSpPr>
        <p:spPr/>
        <p:txBody>
          <a:bodyPr/>
          <a:lstStyle/>
          <a:p>
            <a:r>
              <a:rPr lang="es-ES" dirty="0">
                <a:hlinkClick r:id="rId2"/>
              </a:rPr>
              <a:t>https://ciberprisma.org/2024/07/04/como-los-cibercriminales-atacan-cada-una-de-las-capas-del-modelo-osi-1-7/</a:t>
            </a:r>
            <a:endParaRPr lang="es-ES" dirty="0"/>
          </a:p>
          <a:p>
            <a:r>
              <a:rPr lang="es-ES" dirty="0">
                <a:hlinkClick r:id="rId3"/>
              </a:rPr>
              <a:t>https://ogdi.org/archivos/10717</a:t>
            </a:r>
            <a:endParaRPr lang="es-ES" dirty="0"/>
          </a:p>
          <a:p>
            <a:r>
              <a:rPr lang="es-ES" dirty="0">
                <a:hlinkClick r:id="rId4"/>
              </a:rPr>
              <a:t>https://achirou.com/curso-de-redes-para-hackers-la-capa-fisica/</a:t>
            </a:r>
            <a:endParaRPr lang="es-ES" dirty="0"/>
          </a:p>
          <a:p>
            <a:r>
              <a:rPr lang="es-ES" dirty="0">
                <a:hlinkClick r:id="rId5"/>
              </a:rPr>
              <a:t>https://www.linkedin.com/pulse/qu%C3%A9-es-la-defensa-en-profundidad-eusebio-rodriguez/</a:t>
            </a:r>
            <a:endParaRPr lang="es-ES" dirty="0"/>
          </a:p>
          <a:p>
            <a:endParaRPr lang="es-ES" dirty="0"/>
          </a:p>
          <a:p>
            <a:endParaRPr lang="es-ES" dirty="0"/>
          </a:p>
        </p:txBody>
      </p:sp>
    </p:spTree>
    <p:extLst>
      <p:ext uri="{BB962C8B-B14F-4D97-AF65-F5344CB8AC3E}">
        <p14:creationId xmlns:p14="http://schemas.microsoft.com/office/powerpoint/2010/main" val="1266720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7449904-245C-CEEB-AE68-89C917B22904}"/>
              </a:ext>
            </a:extLst>
          </p:cNvPr>
          <p:cNvSpPr>
            <a:spLocks noGrp="1"/>
          </p:cNvSpPr>
          <p:nvPr>
            <p:ph type="ctrTitle"/>
          </p:nvPr>
        </p:nvSpPr>
        <p:spPr>
          <a:xfrm>
            <a:off x="289933" y="3556677"/>
            <a:ext cx="6325906" cy="1277750"/>
          </a:xfrm>
        </p:spPr>
        <p:txBody>
          <a:bodyPr/>
          <a:lstStyle/>
          <a:p>
            <a:r>
              <a:rPr lang="es-ES" dirty="0">
                <a:solidFill>
                  <a:schemeClr val="bg1"/>
                </a:solidFill>
              </a:rPr>
              <a:t>Preguntas</a:t>
            </a:r>
            <a:endParaRPr lang="es-CO" dirty="0">
              <a:solidFill>
                <a:schemeClr val="bg1"/>
              </a:solidFill>
            </a:endParaRPr>
          </a:p>
        </p:txBody>
      </p:sp>
    </p:spTree>
    <p:extLst>
      <p:ext uri="{BB962C8B-B14F-4D97-AF65-F5344CB8AC3E}">
        <p14:creationId xmlns:p14="http://schemas.microsoft.com/office/powerpoint/2010/main" val="323482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C6386-6B0E-49A6-6C6E-7517D8671877}"/>
              </a:ext>
            </a:extLst>
          </p:cNvPr>
          <p:cNvSpPr>
            <a:spLocks noGrp="1"/>
          </p:cNvSpPr>
          <p:nvPr>
            <p:ph type="ctrTitle"/>
          </p:nvPr>
        </p:nvSpPr>
        <p:spPr/>
        <p:txBody>
          <a:bodyPr/>
          <a:lstStyle/>
          <a:p>
            <a:endParaRPr lang="es-ES"/>
          </a:p>
        </p:txBody>
      </p:sp>
    </p:spTree>
    <p:extLst>
      <p:ext uri="{BB962C8B-B14F-4D97-AF65-F5344CB8AC3E}">
        <p14:creationId xmlns:p14="http://schemas.microsoft.com/office/powerpoint/2010/main" val="2072828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ED8032-AC73-5933-FC67-46E742D5166E}"/>
              </a:ext>
            </a:extLst>
          </p:cNvPr>
          <p:cNvSpPr>
            <a:spLocks noGrp="1"/>
          </p:cNvSpPr>
          <p:nvPr>
            <p:ph type="ctrTitle"/>
          </p:nvPr>
        </p:nvSpPr>
        <p:spPr/>
        <p:txBody>
          <a:bodyPr/>
          <a:lstStyle/>
          <a:p>
            <a:endParaRPr lang="es-ES"/>
          </a:p>
        </p:txBody>
      </p:sp>
    </p:spTree>
    <p:extLst>
      <p:ext uri="{BB962C8B-B14F-4D97-AF65-F5344CB8AC3E}">
        <p14:creationId xmlns:p14="http://schemas.microsoft.com/office/powerpoint/2010/main" val="2882739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314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Capas del modelo OSI y ciberataques habituales">
            <a:extLst>
              <a:ext uri="{FF2B5EF4-FFF2-40B4-BE49-F238E27FC236}">
                <a16:creationId xmlns:a16="http://schemas.microsoft.com/office/drawing/2014/main" id="{66580CE3-22ED-A835-DD98-21A8B5B8C3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8" name="Picture 4">
            <a:extLst>
              <a:ext uri="{FF2B5EF4-FFF2-40B4-BE49-F238E27FC236}">
                <a16:creationId xmlns:a16="http://schemas.microsoft.com/office/drawing/2014/main" id="{1201DBC9-BE95-9259-045E-D21C63740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9" y="133145"/>
            <a:ext cx="5865341" cy="65917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Vista previa de la imagen">
            <a:extLst>
              <a:ext uri="{FF2B5EF4-FFF2-40B4-BE49-F238E27FC236}">
                <a16:creationId xmlns:a16="http://schemas.microsoft.com/office/drawing/2014/main" id="{73E2D83A-C98B-C88A-45CF-3211928B4B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871" y="0"/>
            <a:ext cx="50101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516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DEE564-89CF-F4BB-7AFD-7D99EF9D5CD2}"/>
              </a:ext>
            </a:extLst>
          </p:cNvPr>
          <p:cNvSpPr>
            <a:spLocks noGrp="1"/>
          </p:cNvSpPr>
          <p:nvPr>
            <p:ph type="ctrTitle"/>
          </p:nvPr>
        </p:nvSpPr>
        <p:spPr>
          <a:xfrm>
            <a:off x="162712" y="3354667"/>
            <a:ext cx="6325906" cy="1277750"/>
          </a:xfrm>
        </p:spPr>
        <p:txBody>
          <a:bodyPr/>
          <a:lstStyle/>
          <a:p>
            <a:r>
              <a:rPr lang="es-CO" dirty="0">
                <a:solidFill>
                  <a:schemeClr val="bg1"/>
                </a:solidFill>
              </a:rPr>
              <a:t>Gracias</a:t>
            </a:r>
          </a:p>
        </p:txBody>
      </p:sp>
    </p:spTree>
    <p:extLst>
      <p:ext uri="{BB962C8B-B14F-4D97-AF65-F5344CB8AC3E}">
        <p14:creationId xmlns:p14="http://schemas.microsoft.com/office/powerpoint/2010/main" val="3509953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E562326-E946-0757-5DD1-655F4DE9119D}"/>
              </a:ext>
            </a:extLst>
          </p:cNvPr>
          <p:cNvPicPr>
            <a:picLocks noChangeAspect="1"/>
          </p:cNvPicPr>
          <p:nvPr/>
        </p:nvPicPr>
        <p:blipFill>
          <a:blip r:embed="rId2"/>
          <a:stretch>
            <a:fillRect/>
          </a:stretch>
        </p:blipFill>
        <p:spPr>
          <a:xfrm>
            <a:off x="148280" y="122456"/>
            <a:ext cx="11862487" cy="6616024"/>
          </a:xfrm>
          <a:prstGeom prst="rect">
            <a:avLst/>
          </a:prstGeom>
        </p:spPr>
      </p:pic>
    </p:spTree>
    <p:extLst>
      <p:ext uri="{BB962C8B-B14F-4D97-AF65-F5344CB8AC3E}">
        <p14:creationId xmlns:p14="http://schemas.microsoft.com/office/powerpoint/2010/main" val="2205930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57D0DE3-5F0D-2E51-6B81-BD15EB7C9BAB}"/>
              </a:ext>
            </a:extLst>
          </p:cNvPr>
          <p:cNvPicPr>
            <a:picLocks noChangeAspect="1"/>
          </p:cNvPicPr>
          <p:nvPr/>
        </p:nvPicPr>
        <p:blipFill>
          <a:blip r:embed="rId2"/>
          <a:stretch>
            <a:fillRect/>
          </a:stretch>
        </p:blipFill>
        <p:spPr>
          <a:xfrm>
            <a:off x="2527109" y="174394"/>
            <a:ext cx="7137782" cy="6509211"/>
          </a:xfrm>
          <a:prstGeom prst="rect">
            <a:avLst/>
          </a:prstGeom>
        </p:spPr>
      </p:pic>
    </p:spTree>
    <p:extLst>
      <p:ext uri="{BB962C8B-B14F-4D97-AF65-F5344CB8AC3E}">
        <p14:creationId xmlns:p14="http://schemas.microsoft.com/office/powerpoint/2010/main" val="2986458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E5D5A07-DD4A-42FF-A97C-735EC2A53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14300"/>
            <a:ext cx="9753600"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3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E59E187A-EB7D-3719-CE62-318037C93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896" y="1"/>
            <a:ext cx="10021331" cy="6823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754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Vista previa de la imagen">
            <a:extLst>
              <a:ext uri="{FF2B5EF4-FFF2-40B4-BE49-F238E27FC236}">
                <a16:creationId xmlns:a16="http://schemas.microsoft.com/office/drawing/2014/main" id="{1C851DC3-E089-FD86-1A6C-E33730B573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89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No hay descripción alternativa para esta imagen">
            <a:extLst>
              <a:ext uri="{FF2B5EF4-FFF2-40B4-BE49-F238E27FC236}">
                <a16:creationId xmlns:a16="http://schemas.microsoft.com/office/drawing/2014/main" id="{619673B6-B075-AB36-9E17-2C185AC23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840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4089A73-3646-EE30-2167-360C503325F5}"/>
              </a:ext>
            </a:extLst>
          </p:cNvPr>
          <p:cNvPicPr>
            <a:picLocks noChangeAspect="1"/>
          </p:cNvPicPr>
          <p:nvPr/>
        </p:nvPicPr>
        <p:blipFill>
          <a:blip r:embed="rId2"/>
          <a:stretch>
            <a:fillRect/>
          </a:stretch>
        </p:blipFill>
        <p:spPr>
          <a:xfrm>
            <a:off x="0" y="227618"/>
            <a:ext cx="12192000" cy="6183085"/>
          </a:xfrm>
          <a:prstGeom prst="rect">
            <a:avLst/>
          </a:prstGeom>
        </p:spPr>
      </p:pic>
    </p:spTree>
    <p:extLst>
      <p:ext uri="{BB962C8B-B14F-4D97-AF65-F5344CB8AC3E}">
        <p14:creationId xmlns:p14="http://schemas.microsoft.com/office/powerpoint/2010/main" val="275391978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3749</TotalTime>
  <Words>224</Words>
  <Application>Microsoft Office PowerPoint</Application>
  <PresentationFormat>Panorámica</PresentationFormat>
  <Paragraphs>20</Paragraphs>
  <Slides>20</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20</vt:i4>
      </vt:variant>
    </vt:vector>
  </HeadingPairs>
  <TitlesOfParts>
    <vt:vector size="27" baseType="lpstr">
      <vt:lpstr>-apple-system</vt:lpstr>
      <vt:lpstr>Aptos</vt:lpstr>
      <vt:lpstr>Aptos Display</vt:lpstr>
      <vt:lpstr>Arial</vt:lpstr>
      <vt:lpstr>Calibri</vt:lpstr>
      <vt:lpstr>Lato</vt:lpstr>
      <vt:lpstr>Tema de Office</vt:lpstr>
      <vt:lpstr>Modelo OSI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Defensa En Profundidad</vt:lpstr>
      <vt:lpstr>Presentación de PowerPoint</vt:lpstr>
      <vt:lpstr>Presentación de PowerPoint</vt:lpstr>
      <vt:lpstr>Presentación de PowerPoint</vt:lpstr>
      <vt:lpstr>Taller en grupo</vt:lpstr>
      <vt:lpstr>Referencias.</vt:lpstr>
      <vt:lpstr>Preguntas</vt:lpstr>
      <vt:lpstr>Presentación de PowerPoint</vt:lpstr>
      <vt:lpstr>Presentación de PowerPoint</vt:lpstr>
      <vt:lpstr>Presentación de PowerPoint</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Plantilla ESDEG 2025</dc:title>
  <dc:subject>COEST</dc:subject>
  <dc:creator>Robert Navarro;Diseñador Gráfico</dc:creator>
  <cp:keywords>Comunicaciones Estrategicas</cp:keywords>
  <cp:lastModifiedBy>Teleinformatics Tecnology</cp:lastModifiedBy>
  <cp:revision>29</cp:revision>
  <dcterms:created xsi:type="dcterms:W3CDTF">2024-12-23T18:19:30Z</dcterms:created>
  <dcterms:modified xsi:type="dcterms:W3CDTF">2025-06-11T14:06:21Z</dcterms:modified>
</cp:coreProperties>
</file>